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0" r:id="rId3"/>
    <p:sldId id="266" r:id="rId4"/>
    <p:sldId id="267" r:id="rId5"/>
    <p:sldId id="268" r:id="rId6"/>
    <p:sldId id="278" r:id="rId7"/>
    <p:sldId id="285" r:id="rId8"/>
    <p:sldId id="286" r:id="rId9"/>
    <p:sldId id="257" r:id="rId10"/>
    <p:sldId id="258" r:id="rId11"/>
    <p:sldId id="260" r:id="rId12"/>
    <p:sldId id="263" r:id="rId13"/>
    <p:sldId id="264" r:id="rId14"/>
    <p:sldId id="259" r:id="rId15"/>
    <p:sldId id="265" r:id="rId16"/>
    <p:sldId id="277" r:id="rId17"/>
    <p:sldId id="279" r:id="rId18"/>
    <p:sldId id="280" r:id="rId19"/>
    <p:sldId id="281" r:id="rId20"/>
    <p:sldId id="282" r:id="rId21"/>
    <p:sldId id="283" r:id="rId22"/>
    <p:sldId id="271" r:id="rId23"/>
    <p:sldId id="276" r:id="rId24"/>
    <p:sldId id="272" r:id="rId25"/>
    <p:sldId id="273" r:id="rId26"/>
    <p:sldId id="274" r:id="rId27"/>
    <p:sldId id="275" r:id="rId28"/>
    <p:sldId id="287"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82" d="100"/>
          <a:sy n="82" d="100"/>
        </p:scale>
        <p:origin x="71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Alhussain" userId="b43a71afc087bc89" providerId="LiveId" clId="{1BD96AA8-6276-4793-AD88-4CE93F94F578}"/>
    <pc:docChg chg="custSel addSld modSld">
      <pc:chgData name="Sarah Alhussain" userId="b43a71afc087bc89" providerId="LiveId" clId="{1BD96AA8-6276-4793-AD88-4CE93F94F578}" dt="2022-02-14T12:18:15.372" v="954" actId="5793"/>
      <pc:docMkLst>
        <pc:docMk/>
      </pc:docMkLst>
      <pc:sldChg chg="modSp mod">
        <pc:chgData name="Sarah Alhussain" userId="b43a71afc087bc89" providerId="LiveId" clId="{1BD96AA8-6276-4793-AD88-4CE93F94F578}" dt="2022-02-14T11:21:48.428" v="55" actId="1076"/>
        <pc:sldMkLst>
          <pc:docMk/>
          <pc:sldMk cId="567541322" sldId="256"/>
        </pc:sldMkLst>
        <pc:spChg chg="mod">
          <ac:chgData name="Sarah Alhussain" userId="b43a71afc087bc89" providerId="LiveId" clId="{1BD96AA8-6276-4793-AD88-4CE93F94F578}" dt="2022-02-14T11:21:48.428" v="55" actId="1076"/>
          <ac:spMkLst>
            <pc:docMk/>
            <pc:sldMk cId="567541322" sldId="256"/>
            <ac:spMk id="2" creationId="{C90A45A8-3F15-48DD-BFD6-D0A6BFDAB20D}"/>
          </ac:spMkLst>
        </pc:spChg>
        <pc:picChg chg="mod">
          <ac:chgData name="Sarah Alhussain" userId="b43a71afc087bc89" providerId="LiveId" clId="{1BD96AA8-6276-4793-AD88-4CE93F94F578}" dt="2022-02-14T11:21:34.803" v="53" actId="1076"/>
          <ac:picMkLst>
            <pc:docMk/>
            <pc:sldMk cId="567541322" sldId="256"/>
            <ac:picMk id="4" creationId="{FB108859-F516-4839-91A6-9D084C767357}"/>
          </ac:picMkLst>
        </pc:picChg>
      </pc:sldChg>
      <pc:sldChg chg="modSp mod">
        <pc:chgData name="Sarah Alhussain" userId="b43a71afc087bc89" providerId="LiveId" clId="{1BD96AA8-6276-4793-AD88-4CE93F94F578}" dt="2022-02-14T11:22:23.736" v="58" actId="14100"/>
        <pc:sldMkLst>
          <pc:docMk/>
          <pc:sldMk cId="3055981655" sldId="257"/>
        </pc:sldMkLst>
        <pc:spChg chg="mod">
          <ac:chgData name="Sarah Alhussain" userId="b43a71afc087bc89" providerId="LiveId" clId="{1BD96AA8-6276-4793-AD88-4CE93F94F578}" dt="2022-02-14T11:22:23.736" v="58" actId="14100"/>
          <ac:spMkLst>
            <pc:docMk/>
            <pc:sldMk cId="3055981655" sldId="257"/>
            <ac:spMk id="3" creationId="{7796968B-3F52-4CD6-8B65-4DAC59FC5338}"/>
          </ac:spMkLst>
        </pc:spChg>
      </pc:sldChg>
      <pc:sldChg chg="modSp mod">
        <pc:chgData name="Sarah Alhussain" userId="b43a71afc087bc89" providerId="LiveId" clId="{1BD96AA8-6276-4793-AD88-4CE93F94F578}" dt="2022-02-14T12:16:16.975" v="935" actId="14100"/>
        <pc:sldMkLst>
          <pc:docMk/>
          <pc:sldMk cId="3815896837" sldId="258"/>
        </pc:sldMkLst>
        <pc:spChg chg="mod">
          <ac:chgData name="Sarah Alhussain" userId="b43a71afc087bc89" providerId="LiveId" clId="{1BD96AA8-6276-4793-AD88-4CE93F94F578}" dt="2022-02-14T12:16:16.975" v="935" actId="14100"/>
          <ac:spMkLst>
            <pc:docMk/>
            <pc:sldMk cId="3815896837" sldId="258"/>
            <ac:spMk id="18" creationId="{BF7237F5-EBFE-4947-8FCC-227DE8458618}"/>
          </ac:spMkLst>
        </pc:spChg>
      </pc:sldChg>
      <pc:sldChg chg="modSp mod">
        <pc:chgData name="Sarah Alhussain" userId="b43a71afc087bc89" providerId="LiveId" clId="{1BD96AA8-6276-4793-AD88-4CE93F94F578}" dt="2022-02-14T11:22:44.199" v="69" actId="20577"/>
        <pc:sldMkLst>
          <pc:docMk/>
          <pc:sldMk cId="1392973347" sldId="260"/>
        </pc:sldMkLst>
        <pc:spChg chg="mod">
          <ac:chgData name="Sarah Alhussain" userId="b43a71afc087bc89" providerId="LiveId" clId="{1BD96AA8-6276-4793-AD88-4CE93F94F578}" dt="2022-02-14T11:22:44.199" v="69" actId="20577"/>
          <ac:spMkLst>
            <pc:docMk/>
            <pc:sldMk cId="1392973347" sldId="260"/>
            <ac:spMk id="3" creationId="{00000000-0000-0000-0000-000000000000}"/>
          </ac:spMkLst>
        </pc:spChg>
      </pc:sldChg>
      <pc:sldChg chg="modSp mod">
        <pc:chgData name="Sarah Alhussain" userId="b43a71afc087bc89" providerId="LiveId" clId="{1BD96AA8-6276-4793-AD88-4CE93F94F578}" dt="2022-02-14T11:53:19.177" v="638" actId="20577"/>
        <pc:sldMkLst>
          <pc:docMk/>
          <pc:sldMk cId="3638283502" sldId="263"/>
        </pc:sldMkLst>
        <pc:spChg chg="mod">
          <ac:chgData name="Sarah Alhussain" userId="b43a71afc087bc89" providerId="LiveId" clId="{1BD96AA8-6276-4793-AD88-4CE93F94F578}" dt="2022-02-14T11:53:19.177" v="638" actId="20577"/>
          <ac:spMkLst>
            <pc:docMk/>
            <pc:sldMk cId="3638283502" sldId="263"/>
            <ac:spMk id="3" creationId="{00000000-0000-0000-0000-000000000000}"/>
          </ac:spMkLst>
        </pc:spChg>
      </pc:sldChg>
      <pc:sldChg chg="modSp mod">
        <pc:chgData name="Sarah Alhussain" userId="b43a71afc087bc89" providerId="LiveId" clId="{1BD96AA8-6276-4793-AD88-4CE93F94F578}" dt="2022-02-14T11:23:09.370" v="73" actId="14100"/>
        <pc:sldMkLst>
          <pc:docMk/>
          <pc:sldMk cId="2445164207" sldId="276"/>
        </pc:sldMkLst>
        <pc:spChg chg="mod">
          <ac:chgData name="Sarah Alhussain" userId="b43a71afc087bc89" providerId="LiveId" clId="{1BD96AA8-6276-4793-AD88-4CE93F94F578}" dt="2022-02-14T11:23:09.370" v="73" actId="14100"/>
          <ac:spMkLst>
            <pc:docMk/>
            <pc:sldMk cId="2445164207" sldId="276"/>
            <ac:spMk id="2" creationId="{7183FBAC-768F-40BD-A553-B66CC619C582}"/>
          </ac:spMkLst>
        </pc:spChg>
      </pc:sldChg>
      <pc:sldChg chg="addSp modSp new mod setBg">
        <pc:chgData name="Sarah Alhussain" userId="b43a71afc087bc89" providerId="LiveId" clId="{1BD96AA8-6276-4793-AD88-4CE93F94F578}" dt="2022-02-14T12:16:31.609" v="936" actId="5793"/>
        <pc:sldMkLst>
          <pc:docMk/>
          <pc:sldMk cId="2513932509" sldId="277"/>
        </pc:sldMkLst>
        <pc:spChg chg="mod">
          <ac:chgData name="Sarah Alhussain" userId="b43a71afc087bc89" providerId="LiveId" clId="{1BD96AA8-6276-4793-AD88-4CE93F94F578}" dt="2022-02-14T11:24:57.931" v="102" actId="26606"/>
          <ac:spMkLst>
            <pc:docMk/>
            <pc:sldMk cId="2513932509" sldId="277"/>
            <ac:spMk id="2" creationId="{A9FA61B9-4757-4E10-94F7-DF397C877D90}"/>
          </ac:spMkLst>
        </pc:spChg>
        <pc:spChg chg="mod">
          <ac:chgData name="Sarah Alhussain" userId="b43a71afc087bc89" providerId="LiveId" clId="{1BD96AA8-6276-4793-AD88-4CE93F94F578}" dt="2022-02-14T12:16:31.609" v="936" actId="5793"/>
          <ac:spMkLst>
            <pc:docMk/>
            <pc:sldMk cId="2513932509" sldId="277"/>
            <ac:spMk id="3" creationId="{531501CD-C721-47E6-87C9-8AC7AF5A7860}"/>
          </ac:spMkLst>
        </pc:spChg>
        <pc:spChg chg="add">
          <ac:chgData name="Sarah Alhussain" userId="b43a71afc087bc89" providerId="LiveId" clId="{1BD96AA8-6276-4793-AD88-4CE93F94F578}" dt="2022-02-14T11:24:57.931" v="102" actId="26606"/>
          <ac:spMkLst>
            <pc:docMk/>
            <pc:sldMk cId="2513932509" sldId="277"/>
            <ac:spMk id="9" creationId="{4D88A92C-0BD1-4D13-9480-9CA5056B1076}"/>
          </ac:spMkLst>
        </pc:spChg>
        <pc:spChg chg="add">
          <ac:chgData name="Sarah Alhussain" userId="b43a71afc087bc89" providerId="LiveId" clId="{1BD96AA8-6276-4793-AD88-4CE93F94F578}" dt="2022-02-14T11:24:57.931" v="102" actId="26606"/>
          <ac:spMkLst>
            <pc:docMk/>
            <pc:sldMk cId="2513932509" sldId="277"/>
            <ac:spMk id="11" creationId="{F850E0BE-0A13-43E4-9007-A06960852F21}"/>
          </ac:spMkLst>
        </pc:spChg>
        <pc:picChg chg="add">
          <ac:chgData name="Sarah Alhussain" userId="b43a71afc087bc89" providerId="LiveId" clId="{1BD96AA8-6276-4793-AD88-4CE93F94F578}" dt="2022-02-14T11:24:57.931" v="102" actId="26606"/>
          <ac:picMkLst>
            <pc:docMk/>
            <pc:sldMk cId="2513932509" sldId="277"/>
            <ac:picMk id="5" creationId="{03CFBDB6-D38C-41E3-A994-49C67F237FA5}"/>
          </ac:picMkLst>
        </pc:picChg>
      </pc:sldChg>
      <pc:sldChg chg="addSp delSp modSp new mod setBg">
        <pc:chgData name="Sarah Alhussain" userId="b43a71afc087bc89" providerId="LiveId" clId="{1BD96AA8-6276-4793-AD88-4CE93F94F578}" dt="2022-02-14T11:38:58.164" v="228" actId="14100"/>
        <pc:sldMkLst>
          <pc:docMk/>
          <pc:sldMk cId="3638693379" sldId="278"/>
        </pc:sldMkLst>
        <pc:spChg chg="mod">
          <ac:chgData name="Sarah Alhussain" userId="b43a71afc087bc89" providerId="LiveId" clId="{1BD96AA8-6276-4793-AD88-4CE93F94F578}" dt="2022-02-14T11:38:43.094" v="223" actId="26606"/>
          <ac:spMkLst>
            <pc:docMk/>
            <pc:sldMk cId="3638693379" sldId="278"/>
            <ac:spMk id="2" creationId="{93EEF772-009B-4B12-AEFA-ED0F0FC8C07C}"/>
          </ac:spMkLst>
        </pc:spChg>
        <pc:spChg chg="mod">
          <ac:chgData name="Sarah Alhussain" userId="b43a71afc087bc89" providerId="LiveId" clId="{1BD96AA8-6276-4793-AD88-4CE93F94F578}" dt="2022-02-14T11:38:43.094" v="223" actId="26606"/>
          <ac:spMkLst>
            <pc:docMk/>
            <pc:sldMk cId="3638693379" sldId="278"/>
            <ac:spMk id="3" creationId="{1486AAFC-2289-4744-BC61-3F067F6C41B3}"/>
          </ac:spMkLst>
        </pc:spChg>
        <pc:spChg chg="add del mod">
          <ac:chgData name="Sarah Alhussain" userId="b43a71afc087bc89" providerId="LiveId" clId="{1BD96AA8-6276-4793-AD88-4CE93F94F578}" dt="2022-02-14T11:38:49.794" v="225" actId="478"/>
          <ac:spMkLst>
            <pc:docMk/>
            <pc:sldMk cId="3638693379" sldId="278"/>
            <ac:spMk id="6" creationId="{629D8FA8-ED34-4C56-B11A-04FC33EF8A7B}"/>
          </ac:spMkLst>
        </pc:spChg>
        <pc:spChg chg="add">
          <ac:chgData name="Sarah Alhussain" userId="b43a71afc087bc89" providerId="LiveId" clId="{1BD96AA8-6276-4793-AD88-4CE93F94F578}" dt="2022-02-14T11:38:43.094" v="223" actId="26606"/>
          <ac:spMkLst>
            <pc:docMk/>
            <pc:sldMk cId="3638693379" sldId="278"/>
            <ac:spMk id="11" creationId="{61FB7DE9-F562-4290-99B7-8C2189D61165}"/>
          </ac:spMkLst>
        </pc:spChg>
        <pc:spChg chg="add">
          <ac:chgData name="Sarah Alhussain" userId="b43a71afc087bc89" providerId="LiveId" clId="{1BD96AA8-6276-4793-AD88-4CE93F94F578}" dt="2022-02-14T11:38:43.094" v="223" actId="26606"/>
          <ac:spMkLst>
            <pc:docMk/>
            <pc:sldMk cId="3638693379" sldId="278"/>
            <ac:spMk id="13" creationId="{8337CC61-9E93-4D80-9F1C-12CE9A0C07F6}"/>
          </ac:spMkLst>
        </pc:spChg>
        <pc:spChg chg="add">
          <ac:chgData name="Sarah Alhussain" userId="b43a71afc087bc89" providerId="LiveId" clId="{1BD96AA8-6276-4793-AD88-4CE93F94F578}" dt="2022-02-14T11:38:43.094" v="223" actId="26606"/>
          <ac:spMkLst>
            <pc:docMk/>
            <pc:sldMk cId="3638693379" sldId="278"/>
            <ac:spMk id="15" creationId="{B354F8A8-7D5A-4944-8B6C-36BBF5C0FAFB}"/>
          </ac:spMkLst>
        </pc:spChg>
        <pc:picChg chg="add mod">
          <ac:chgData name="Sarah Alhussain" userId="b43a71afc087bc89" providerId="LiveId" clId="{1BD96AA8-6276-4793-AD88-4CE93F94F578}" dt="2022-02-14T11:38:58.164" v="228" actId="14100"/>
          <ac:picMkLst>
            <pc:docMk/>
            <pc:sldMk cId="3638693379" sldId="278"/>
            <ac:picMk id="5" creationId="{FC909291-FFF6-42E1-8BE3-4EA40380C80D}"/>
          </ac:picMkLst>
        </pc:picChg>
      </pc:sldChg>
      <pc:sldChg chg="addSp delSp modSp new mod setBg">
        <pc:chgData name="Sarah Alhussain" userId="b43a71afc087bc89" providerId="LiveId" clId="{1BD96AA8-6276-4793-AD88-4CE93F94F578}" dt="2022-02-14T12:16:43.481" v="938" actId="14100"/>
        <pc:sldMkLst>
          <pc:docMk/>
          <pc:sldMk cId="227171718" sldId="279"/>
        </pc:sldMkLst>
        <pc:spChg chg="mod">
          <ac:chgData name="Sarah Alhussain" userId="b43a71afc087bc89" providerId="LiveId" clId="{1BD96AA8-6276-4793-AD88-4CE93F94F578}" dt="2022-02-14T11:40:15.957" v="256" actId="26606"/>
          <ac:spMkLst>
            <pc:docMk/>
            <pc:sldMk cId="227171718" sldId="279"/>
            <ac:spMk id="2" creationId="{5F0EA86D-C220-47A7-AA48-2BC0AF800D5B}"/>
          </ac:spMkLst>
        </pc:spChg>
        <pc:spChg chg="mod ord">
          <ac:chgData name="Sarah Alhussain" userId="b43a71afc087bc89" providerId="LiveId" clId="{1BD96AA8-6276-4793-AD88-4CE93F94F578}" dt="2022-02-14T12:16:43.481" v="938" actId="14100"/>
          <ac:spMkLst>
            <pc:docMk/>
            <pc:sldMk cId="227171718" sldId="279"/>
            <ac:spMk id="3" creationId="{4A09C325-8F40-4230-8501-4BA599DB31AC}"/>
          </ac:spMkLst>
        </pc:spChg>
        <pc:spChg chg="add del mod">
          <ac:chgData name="Sarah Alhussain" userId="b43a71afc087bc89" providerId="LiveId" clId="{1BD96AA8-6276-4793-AD88-4CE93F94F578}" dt="2022-02-14T11:40:19.606" v="257" actId="478"/>
          <ac:spMkLst>
            <pc:docMk/>
            <pc:sldMk cId="227171718" sldId="279"/>
            <ac:spMk id="6" creationId="{2A42088F-02B8-47F1-AAA4-3CE62A95513C}"/>
          </ac:spMkLst>
        </pc:spChg>
        <pc:spChg chg="add">
          <ac:chgData name="Sarah Alhussain" userId="b43a71afc087bc89" providerId="LiveId" clId="{1BD96AA8-6276-4793-AD88-4CE93F94F578}" dt="2022-02-14T11:40:15.957" v="256" actId="26606"/>
          <ac:spMkLst>
            <pc:docMk/>
            <pc:sldMk cId="227171718" sldId="279"/>
            <ac:spMk id="11" creationId="{9D949742-730C-4F7B-88BE-E4E69F6D1C64}"/>
          </ac:spMkLst>
        </pc:spChg>
        <pc:spChg chg="add">
          <ac:chgData name="Sarah Alhussain" userId="b43a71afc087bc89" providerId="LiveId" clId="{1BD96AA8-6276-4793-AD88-4CE93F94F578}" dt="2022-02-14T11:40:15.957" v="256" actId="26606"/>
          <ac:spMkLst>
            <pc:docMk/>
            <pc:sldMk cId="227171718" sldId="279"/>
            <ac:spMk id="13" creationId="{DC5C0732-01DA-4A7C-ABF5-56B3C5B039CD}"/>
          </ac:spMkLst>
        </pc:spChg>
        <pc:picChg chg="add mod">
          <ac:chgData name="Sarah Alhussain" userId="b43a71afc087bc89" providerId="LiveId" clId="{1BD96AA8-6276-4793-AD88-4CE93F94F578}" dt="2022-02-14T11:40:15.957" v="256" actId="26606"/>
          <ac:picMkLst>
            <pc:docMk/>
            <pc:sldMk cId="227171718" sldId="279"/>
            <ac:picMk id="5" creationId="{3A3E5D5F-9209-4F08-A802-3D3D039CD5C0}"/>
          </ac:picMkLst>
        </pc:picChg>
      </pc:sldChg>
      <pc:sldChg chg="addSp delSp modSp new mod setBg">
        <pc:chgData name="Sarah Alhussain" userId="b43a71afc087bc89" providerId="LiveId" clId="{1BD96AA8-6276-4793-AD88-4CE93F94F578}" dt="2022-02-14T12:16:47.613" v="939" actId="5793"/>
        <pc:sldMkLst>
          <pc:docMk/>
          <pc:sldMk cId="22352014" sldId="280"/>
        </pc:sldMkLst>
        <pc:spChg chg="mod">
          <ac:chgData name="Sarah Alhussain" userId="b43a71afc087bc89" providerId="LiveId" clId="{1BD96AA8-6276-4793-AD88-4CE93F94F578}" dt="2022-02-14T11:41:34.390" v="280" actId="26606"/>
          <ac:spMkLst>
            <pc:docMk/>
            <pc:sldMk cId="22352014" sldId="280"/>
            <ac:spMk id="2" creationId="{4505F3F6-E321-43AA-992D-5551743AB48E}"/>
          </ac:spMkLst>
        </pc:spChg>
        <pc:spChg chg="mod">
          <ac:chgData name="Sarah Alhussain" userId="b43a71afc087bc89" providerId="LiveId" clId="{1BD96AA8-6276-4793-AD88-4CE93F94F578}" dt="2022-02-14T12:16:47.613" v="939" actId="5793"/>
          <ac:spMkLst>
            <pc:docMk/>
            <pc:sldMk cId="22352014" sldId="280"/>
            <ac:spMk id="3" creationId="{F84E31F4-B5EE-4732-BFEA-D044A19DF618}"/>
          </ac:spMkLst>
        </pc:spChg>
        <pc:spChg chg="add del mod">
          <ac:chgData name="Sarah Alhussain" userId="b43a71afc087bc89" providerId="LiveId" clId="{1BD96AA8-6276-4793-AD88-4CE93F94F578}" dt="2022-02-14T11:41:48.091" v="283" actId="478"/>
          <ac:spMkLst>
            <pc:docMk/>
            <pc:sldMk cId="22352014" sldId="280"/>
            <ac:spMk id="6" creationId="{D0443D90-7AB6-4815-9DC5-2F18A870E622}"/>
          </ac:spMkLst>
        </pc:spChg>
        <pc:spChg chg="add">
          <ac:chgData name="Sarah Alhussain" userId="b43a71afc087bc89" providerId="LiveId" clId="{1BD96AA8-6276-4793-AD88-4CE93F94F578}" dt="2022-02-14T11:41:34.390" v="280" actId="26606"/>
          <ac:spMkLst>
            <pc:docMk/>
            <pc:sldMk cId="22352014" sldId="280"/>
            <ac:spMk id="11" creationId="{4D88A92C-0BD1-4D13-9480-9CA5056B1076}"/>
          </ac:spMkLst>
        </pc:spChg>
        <pc:spChg chg="add">
          <ac:chgData name="Sarah Alhussain" userId="b43a71afc087bc89" providerId="LiveId" clId="{1BD96AA8-6276-4793-AD88-4CE93F94F578}" dt="2022-02-14T11:41:34.390" v="280" actId="26606"/>
          <ac:spMkLst>
            <pc:docMk/>
            <pc:sldMk cId="22352014" sldId="280"/>
            <ac:spMk id="13" creationId="{F850E0BE-0A13-43E4-9007-A06960852F21}"/>
          </ac:spMkLst>
        </pc:spChg>
        <pc:picChg chg="add mod">
          <ac:chgData name="Sarah Alhussain" userId="b43a71afc087bc89" providerId="LiveId" clId="{1BD96AA8-6276-4793-AD88-4CE93F94F578}" dt="2022-02-14T11:41:55.658" v="284" actId="14100"/>
          <ac:picMkLst>
            <pc:docMk/>
            <pc:sldMk cId="22352014" sldId="280"/>
            <ac:picMk id="5" creationId="{02F6A4EE-013F-4B40-AD9B-A3443049516A}"/>
          </ac:picMkLst>
        </pc:picChg>
      </pc:sldChg>
      <pc:sldChg chg="addSp delSp modSp new mod setBg">
        <pc:chgData name="Sarah Alhussain" userId="b43a71afc087bc89" providerId="LiveId" clId="{1BD96AA8-6276-4793-AD88-4CE93F94F578}" dt="2022-02-14T11:46:58.207" v="374" actId="5793"/>
        <pc:sldMkLst>
          <pc:docMk/>
          <pc:sldMk cId="2358667857" sldId="281"/>
        </pc:sldMkLst>
        <pc:spChg chg="mod">
          <ac:chgData name="Sarah Alhussain" userId="b43a71afc087bc89" providerId="LiveId" clId="{1BD96AA8-6276-4793-AD88-4CE93F94F578}" dt="2022-02-14T11:43:16.130" v="308" actId="26606"/>
          <ac:spMkLst>
            <pc:docMk/>
            <pc:sldMk cId="2358667857" sldId="281"/>
            <ac:spMk id="2" creationId="{E8D31B10-F7F9-434B-916A-AE69767CC9DE}"/>
          </ac:spMkLst>
        </pc:spChg>
        <pc:spChg chg="mod ord">
          <ac:chgData name="Sarah Alhussain" userId="b43a71afc087bc89" providerId="LiveId" clId="{1BD96AA8-6276-4793-AD88-4CE93F94F578}" dt="2022-02-14T11:46:58.207" v="374" actId="5793"/>
          <ac:spMkLst>
            <pc:docMk/>
            <pc:sldMk cId="2358667857" sldId="281"/>
            <ac:spMk id="3" creationId="{382D3721-032F-4297-936B-A0086D85096D}"/>
          </ac:spMkLst>
        </pc:spChg>
        <pc:spChg chg="add del mod">
          <ac:chgData name="Sarah Alhussain" userId="b43a71afc087bc89" providerId="LiveId" clId="{1BD96AA8-6276-4793-AD88-4CE93F94F578}" dt="2022-02-14T11:43:20.729" v="309" actId="478"/>
          <ac:spMkLst>
            <pc:docMk/>
            <pc:sldMk cId="2358667857" sldId="281"/>
            <ac:spMk id="6" creationId="{15474D30-7E90-4C88-8D8C-5B5D714386CD}"/>
          </ac:spMkLst>
        </pc:spChg>
        <pc:spChg chg="add">
          <ac:chgData name="Sarah Alhussain" userId="b43a71afc087bc89" providerId="LiveId" clId="{1BD96AA8-6276-4793-AD88-4CE93F94F578}" dt="2022-02-14T11:43:16.130" v="308" actId="26606"/>
          <ac:spMkLst>
            <pc:docMk/>
            <pc:sldMk cId="2358667857" sldId="281"/>
            <ac:spMk id="11" creationId="{D6753ACD-8389-4A4D-8E6D-14DCDB250C92}"/>
          </ac:spMkLst>
        </pc:spChg>
        <pc:spChg chg="add">
          <ac:chgData name="Sarah Alhussain" userId="b43a71afc087bc89" providerId="LiveId" clId="{1BD96AA8-6276-4793-AD88-4CE93F94F578}" dt="2022-02-14T11:43:16.130" v="308" actId="26606"/>
          <ac:spMkLst>
            <pc:docMk/>
            <pc:sldMk cId="2358667857" sldId="281"/>
            <ac:spMk id="13" creationId="{8A7C3535-4FB5-4E5B-BDFE-FA61877AF1A9}"/>
          </ac:spMkLst>
        </pc:spChg>
        <pc:picChg chg="add mod">
          <ac:chgData name="Sarah Alhussain" userId="b43a71afc087bc89" providerId="LiveId" clId="{1BD96AA8-6276-4793-AD88-4CE93F94F578}" dt="2022-02-14T11:43:16.130" v="308" actId="26606"/>
          <ac:picMkLst>
            <pc:docMk/>
            <pc:sldMk cId="2358667857" sldId="281"/>
            <ac:picMk id="5" creationId="{7BE682F0-0DA4-4E62-A2BE-7EB35F6BC9CF}"/>
          </ac:picMkLst>
        </pc:picChg>
      </pc:sldChg>
      <pc:sldChg chg="addSp delSp modSp new mod setBg">
        <pc:chgData name="Sarah Alhussain" userId="b43a71afc087bc89" providerId="LiveId" clId="{1BD96AA8-6276-4793-AD88-4CE93F94F578}" dt="2022-02-14T12:16:55.680" v="940" actId="5793"/>
        <pc:sldMkLst>
          <pc:docMk/>
          <pc:sldMk cId="3517693139" sldId="282"/>
        </pc:sldMkLst>
        <pc:spChg chg="mod">
          <ac:chgData name="Sarah Alhussain" userId="b43a71afc087bc89" providerId="LiveId" clId="{1BD96AA8-6276-4793-AD88-4CE93F94F578}" dt="2022-02-14T11:44:29.748" v="337" actId="26606"/>
          <ac:spMkLst>
            <pc:docMk/>
            <pc:sldMk cId="3517693139" sldId="282"/>
            <ac:spMk id="2" creationId="{504AC2AC-0DC6-4B82-B10A-CB8DC5062BC6}"/>
          </ac:spMkLst>
        </pc:spChg>
        <pc:spChg chg="mod ord">
          <ac:chgData name="Sarah Alhussain" userId="b43a71afc087bc89" providerId="LiveId" clId="{1BD96AA8-6276-4793-AD88-4CE93F94F578}" dt="2022-02-14T12:16:55.680" v="940" actId="5793"/>
          <ac:spMkLst>
            <pc:docMk/>
            <pc:sldMk cId="3517693139" sldId="282"/>
            <ac:spMk id="3" creationId="{6AB91F76-4B64-4E07-A133-DE7F22EA15F0}"/>
          </ac:spMkLst>
        </pc:spChg>
        <pc:spChg chg="add del mod">
          <ac:chgData name="Sarah Alhussain" userId="b43a71afc087bc89" providerId="LiveId" clId="{1BD96AA8-6276-4793-AD88-4CE93F94F578}" dt="2022-02-14T11:44:37.788" v="338" actId="478"/>
          <ac:spMkLst>
            <pc:docMk/>
            <pc:sldMk cId="3517693139" sldId="282"/>
            <ac:spMk id="6" creationId="{3D8932C6-A148-4517-A4AE-C4319F9EA441}"/>
          </ac:spMkLst>
        </pc:spChg>
        <pc:spChg chg="add">
          <ac:chgData name="Sarah Alhussain" userId="b43a71afc087bc89" providerId="LiveId" clId="{1BD96AA8-6276-4793-AD88-4CE93F94F578}" dt="2022-02-14T11:44:29.748" v="337" actId="26606"/>
          <ac:spMkLst>
            <pc:docMk/>
            <pc:sldMk cId="3517693139" sldId="282"/>
            <ac:spMk id="11" creationId="{3DC553A7-713D-4133-B393-5017EA4F2251}"/>
          </ac:spMkLst>
        </pc:spChg>
        <pc:spChg chg="add">
          <ac:chgData name="Sarah Alhussain" userId="b43a71afc087bc89" providerId="LiveId" clId="{1BD96AA8-6276-4793-AD88-4CE93F94F578}" dt="2022-02-14T11:44:29.748" v="337" actId="26606"/>
          <ac:spMkLst>
            <pc:docMk/>
            <pc:sldMk cId="3517693139" sldId="282"/>
            <ac:spMk id="13" creationId="{8A7C3535-4FB5-4E5B-BDFE-FA61877AF1A9}"/>
          </ac:spMkLst>
        </pc:spChg>
        <pc:picChg chg="add mod">
          <ac:chgData name="Sarah Alhussain" userId="b43a71afc087bc89" providerId="LiveId" clId="{1BD96AA8-6276-4793-AD88-4CE93F94F578}" dt="2022-02-14T11:44:29.748" v="337" actId="26606"/>
          <ac:picMkLst>
            <pc:docMk/>
            <pc:sldMk cId="3517693139" sldId="282"/>
            <ac:picMk id="5" creationId="{BB4DD2B0-91B6-4BDE-AA2B-9A903A7E434C}"/>
          </ac:picMkLst>
        </pc:picChg>
      </pc:sldChg>
      <pc:sldChg chg="addSp delSp modSp new mod setBg">
        <pc:chgData name="Sarah Alhussain" userId="b43a71afc087bc89" providerId="LiveId" clId="{1BD96AA8-6276-4793-AD88-4CE93F94F578}" dt="2022-02-14T11:46:49.688" v="373" actId="14100"/>
        <pc:sldMkLst>
          <pc:docMk/>
          <pc:sldMk cId="3772379886" sldId="283"/>
        </pc:sldMkLst>
        <pc:spChg chg="mod">
          <ac:chgData name="Sarah Alhussain" userId="b43a71afc087bc89" providerId="LiveId" clId="{1BD96AA8-6276-4793-AD88-4CE93F94F578}" dt="2022-02-14T11:46:22.062" v="362" actId="26606"/>
          <ac:spMkLst>
            <pc:docMk/>
            <pc:sldMk cId="3772379886" sldId="283"/>
            <ac:spMk id="2" creationId="{7CC3CEFB-D644-47DB-A1AF-01A90F386CC5}"/>
          </ac:spMkLst>
        </pc:spChg>
        <pc:spChg chg="mod">
          <ac:chgData name="Sarah Alhussain" userId="b43a71afc087bc89" providerId="LiveId" clId="{1BD96AA8-6276-4793-AD88-4CE93F94F578}" dt="2022-02-14T11:46:49.688" v="373" actId="14100"/>
          <ac:spMkLst>
            <pc:docMk/>
            <pc:sldMk cId="3772379886" sldId="283"/>
            <ac:spMk id="3" creationId="{0A136885-B5E2-4DF5-A8CD-73D67B425F17}"/>
          </ac:spMkLst>
        </pc:spChg>
        <pc:spChg chg="add del mod">
          <ac:chgData name="Sarah Alhussain" userId="b43a71afc087bc89" providerId="LiveId" clId="{1BD96AA8-6276-4793-AD88-4CE93F94F578}" dt="2022-02-14T11:46:25.807" v="363" actId="478"/>
          <ac:spMkLst>
            <pc:docMk/>
            <pc:sldMk cId="3772379886" sldId="283"/>
            <ac:spMk id="6" creationId="{0509FAAE-F5A0-4AF7-8076-3AE3D856684C}"/>
          </ac:spMkLst>
        </pc:spChg>
        <pc:spChg chg="add">
          <ac:chgData name="Sarah Alhussain" userId="b43a71afc087bc89" providerId="LiveId" clId="{1BD96AA8-6276-4793-AD88-4CE93F94F578}" dt="2022-02-14T11:46:22.062" v="362" actId="26606"/>
          <ac:spMkLst>
            <pc:docMk/>
            <pc:sldMk cId="3772379886" sldId="283"/>
            <ac:spMk id="11" creationId="{B3E5064B-BAF4-48C7-8C2C-8219FF24A7A4}"/>
          </ac:spMkLst>
        </pc:spChg>
        <pc:spChg chg="add">
          <ac:chgData name="Sarah Alhussain" userId="b43a71afc087bc89" providerId="LiveId" clId="{1BD96AA8-6276-4793-AD88-4CE93F94F578}" dt="2022-02-14T11:46:22.062" v="362" actId="26606"/>
          <ac:spMkLst>
            <pc:docMk/>
            <pc:sldMk cId="3772379886" sldId="283"/>
            <ac:spMk id="13" creationId="{8A7C3535-4FB5-4E5B-BDFE-FA61877AF1A9}"/>
          </ac:spMkLst>
        </pc:spChg>
        <pc:spChg chg="add">
          <ac:chgData name="Sarah Alhussain" userId="b43a71afc087bc89" providerId="LiveId" clId="{1BD96AA8-6276-4793-AD88-4CE93F94F578}" dt="2022-02-14T11:46:22.062" v="362" actId="26606"/>
          <ac:spMkLst>
            <pc:docMk/>
            <pc:sldMk cId="3772379886" sldId="283"/>
            <ac:spMk id="15" creationId="{23E33EB3-397E-4C5F-B561-7FEE7C781FB7}"/>
          </ac:spMkLst>
        </pc:spChg>
        <pc:picChg chg="add mod">
          <ac:chgData name="Sarah Alhussain" userId="b43a71afc087bc89" providerId="LiveId" clId="{1BD96AA8-6276-4793-AD88-4CE93F94F578}" dt="2022-02-14T11:46:42.879" v="371" actId="14100"/>
          <ac:picMkLst>
            <pc:docMk/>
            <pc:sldMk cId="3772379886" sldId="283"/>
            <ac:picMk id="5" creationId="{90090115-6177-45C3-ABE4-0B3B2173E09F}"/>
          </ac:picMkLst>
        </pc:picChg>
      </pc:sldChg>
      <pc:sldChg chg="addSp delSp modSp new mod setBg">
        <pc:chgData name="Sarah Alhussain" userId="b43a71afc087bc89" providerId="LiveId" clId="{1BD96AA8-6276-4793-AD88-4CE93F94F578}" dt="2022-02-14T11:47:30.452" v="386" actId="26606"/>
        <pc:sldMkLst>
          <pc:docMk/>
          <pc:sldMk cId="1107714076" sldId="284"/>
        </pc:sldMkLst>
        <pc:spChg chg="mod">
          <ac:chgData name="Sarah Alhussain" userId="b43a71afc087bc89" providerId="LiveId" clId="{1BD96AA8-6276-4793-AD88-4CE93F94F578}" dt="2022-02-14T11:47:30.452" v="386" actId="26606"/>
          <ac:spMkLst>
            <pc:docMk/>
            <pc:sldMk cId="1107714076" sldId="284"/>
            <ac:spMk id="2" creationId="{0AE8BD67-7DDB-4F8B-958A-5D9A085CB848}"/>
          </ac:spMkLst>
        </pc:spChg>
        <pc:spChg chg="del">
          <ac:chgData name="Sarah Alhussain" userId="b43a71afc087bc89" providerId="LiveId" clId="{1BD96AA8-6276-4793-AD88-4CE93F94F578}" dt="2022-02-14T11:47:30.452" v="386" actId="26606"/>
          <ac:spMkLst>
            <pc:docMk/>
            <pc:sldMk cId="1107714076" sldId="284"/>
            <ac:spMk id="3" creationId="{562292D7-96E5-48AB-B001-8639F69D5924}"/>
          </ac:spMkLst>
        </pc:spChg>
        <pc:spChg chg="add">
          <ac:chgData name="Sarah Alhussain" userId="b43a71afc087bc89" providerId="LiveId" clId="{1BD96AA8-6276-4793-AD88-4CE93F94F578}" dt="2022-02-14T11:47:30.452" v="386" actId="26606"/>
          <ac:spMkLst>
            <pc:docMk/>
            <pc:sldMk cId="1107714076" sldId="284"/>
            <ac:spMk id="10" creationId="{61FB7DE9-F562-4290-99B7-8C2189D61165}"/>
          </ac:spMkLst>
        </pc:spChg>
        <pc:spChg chg="add">
          <ac:chgData name="Sarah Alhussain" userId="b43a71afc087bc89" providerId="LiveId" clId="{1BD96AA8-6276-4793-AD88-4CE93F94F578}" dt="2022-02-14T11:47:30.452" v="386" actId="26606"/>
          <ac:spMkLst>
            <pc:docMk/>
            <pc:sldMk cId="1107714076" sldId="284"/>
            <ac:spMk id="12" creationId="{8337CC61-9E93-4D80-9F1C-12CE9A0C07F6}"/>
          </ac:spMkLst>
        </pc:spChg>
        <pc:spChg chg="add">
          <ac:chgData name="Sarah Alhussain" userId="b43a71afc087bc89" providerId="LiveId" clId="{1BD96AA8-6276-4793-AD88-4CE93F94F578}" dt="2022-02-14T11:47:30.452" v="386" actId="26606"/>
          <ac:spMkLst>
            <pc:docMk/>
            <pc:sldMk cId="1107714076" sldId="284"/>
            <ac:spMk id="14" creationId="{B354F8A8-7D5A-4944-8B6C-36BBF5C0FAFB}"/>
          </ac:spMkLst>
        </pc:spChg>
        <pc:picChg chg="add">
          <ac:chgData name="Sarah Alhussain" userId="b43a71afc087bc89" providerId="LiveId" clId="{1BD96AA8-6276-4793-AD88-4CE93F94F578}" dt="2022-02-14T11:47:30.452" v="386" actId="26606"/>
          <ac:picMkLst>
            <pc:docMk/>
            <pc:sldMk cId="1107714076" sldId="284"/>
            <ac:picMk id="7" creationId="{9C8FC565-0AD2-4D34-89EE-ACE8E0719893}"/>
          </ac:picMkLst>
        </pc:picChg>
      </pc:sldChg>
      <pc:sldChg chg="addSp modSp new mod setBg">
        <pc:chgData name="Sarah Alhussain" userId="b43a71afc087bc89" providerId="LiveId" clId="{1BD96AA8-6276-4793-AD88-4CE93F94F578}" dt="2022-02-14T11:48:58.789" v="504" actId="20577"/>
        <pc:sldMkLst>
          <pc:docMk/>
          <pc:sldMk cId="1910867361" sldId="285"/>
        </pc:sldMkLst>
        <pc:spChg chg="mod">
          <ac:chgData name="Sarah Alhussain" userId="b43a71afc087bc89" providerId="LiveId" clId="{1BD96AA8-6276-4793-AD88-4CE93F94F578}" dt="2022-02-14T11:48:33.923" v="449" actId="14100"/>
          <ac:spMkLst>
            <pc:docMk/>
            <pc:sldMk cId="1910867361" sldId="285"/>
            <ac:spMk id="2" creationId="{77FD8415-CA2C-4E35-9D01-5F9955ECCFAF}"/>
          </ac:spMkLst>
        </pc:spChg>
        <pc:spChg chg="mod">
          <ac:chgData name="Sarah Alhussain" userId="b43a71afc087bc89" providerId="LiveId" clId="{1BD96AA8-6276-4793-AD88-4CE93F94F578}" dt="2022-02-14T11:48:58.789" v="504" actId="20577"/>
          <ac:spMkLst>
            <pc:docMk/>
            <pc:sldMk cId="1910867361" sldId="285"/>
            <ac:spMk id="3" creationId="{EC2FD739-1BB4-4809-B1DF-EF45A526FAAF}"/>
          </ac:spMkLst>
        </pc:spChg>
        <pc:spChg chg="add">
          <ac:chgData name="Sarah Alhussain" userId="b43a71afc087bc89" providerId="LiveId" clId="{1BD96AA8-6276-4793-AD88-4CE93F94F578}" dt="2022-02-14T11:48:28.783" v="448" actId="26606"/>
          <ac:spMkLst>
            <pc:docMk/>
            <pc:sldMk cId="1910867361" sldId="285"/>
            <ac:spMk id="10" creationId="{61FB7DE9-F562-4290-99B7-8C2189D61165}"/>
          </ac:spMkLst>
        </pc:spChg>
        <pc:spChg chg="add">
          <ac:chgData name="Sarah Alhussain" userId="b43a71afc087bc89" providerId="LiveId" clId="{1BD96AA8-6276-4793-AD88-4CE93F94F578}" dt="2022-02-14T11:48:28.783" v="448" actId="26606"/>
          <ac:spMkLst>
            <pc:docMk/>
            <pc:sldMk cId="1910867361" sldId="285"/>
            <ac:spMk id="12" creationId="{8337CC61-9E93-4D80-9F1C-12CE9A0C07F6}"/>
          </ac:spMkLst>
        </pc:spChg>
        <pc:spChg chg="add">
          <ac:chgData name="Sarah Alhussain" userId="b43a71afc087bc89" providerId="LiveId" clId="{1BD96AA8-6276-4793-AD88-4CE93F94F578}" dt="2022-02-14T11:48:28.783" v="448" actId="26606"/>
          <ac:spMkLst>
            <pc:docMk/>
            <pc:sldMk cId="1910867361" sldId="285"/>
            <ac:spMk id="14" creationId="{B354F8A8-7D5A-4944-8B6C-36BBF5C0FAFB}"/>
          </ac:spMkLst>
        </pc:spChg>
        <pc:picChg chg="add">
          <ac:chgData name="Sarah Alhussain" userId="b43a71afc087bc89" providerId="LiveId" clId="{1BD96AA8-6276-4793-AD88-4CE93F94F578}" dt="2022-02-14T11:48:28.783" v="448" actId="26606"/>
          <ac:picMkLst>
            <pc:docMk/>
            <pc:sldMk cId="1910867361" sldId="285"/>
            <ac:picMk id="7" creationId="{8E4446A0-3905-4BFD-8339-00B2867BC431}"/>
          </ac:picMkLst>
        </pc:picChg>
      </pc:sldChg>
      <pc:sldChg chg="addSp modSp new mod setBg">
        <pc:chgData name="Sarah Alhussain" userId="b43a71afc087bc89" providerId="LiveId" clId="{1BD96AA8-6276-4793-AD88-4CE93F94F578}" dt="2022-02-14T12:18:15.372" v="954" actId="5793"/>
        <pc:sldMkLst>
          <pc:docMk/>
          <pc:sldMk cId="2513294860" sldId="286"/>
        </pc:sldMkLst>
        <pc:spChg chg="mod">
          <ac:chgData name="Sarah Alhussain" userId="b43a71afc087bc89" providerId="LiveId" clId="{1BD96AA8-6276-4793-AD88-4CE93F94F578}" dt="2022-02-14T11:50:00.039" v="538" actId="26606"/>
          <ac:spMkLst>
            <pc:docMk/>
            <pc:sldMk cId="2513294860" sldId="286"/>
            <ac:spMk id="2" creationId="{12AA69D5-74CA-4A09-BCC7-EC80AA9EFB02}"/>
          </ac:spMkLst>
        </pc:spChg>
        <pc:spChg chg="mod">
          <ac:chgData name="Sarah Alhussain" userId="b43a71afc087bc89" providerId="LiveId" clId="{1BD96AA8-6276-4793-AD88-4CE93F94F578}" dt="2022-02-14T12:18:15.372" v="954" actId="5793"/>
          <ac:spMkLst>
            <pc:docMk/>
            <pc:sldMk cId="2513294860" sldId="286"/>
            <ac:spMk id="3" creationId="{94256FCD-5ED0-479D-8792-36635F3A0111}"/>
          </ac:spMkLst>
        </pc:spChg>
        <pc:spChg chg="add">
          <ac:chgData name="Sarah Alhussain" userId="b43a71afc087bc89" providerId="LiveId" clId="{1BD96AA8-6276-4793-AD88-4CE93F94F578}" dt="2022-02-14T11:50:00.039" v="538" actId="26606"/>
          <ac:spMkLst>
            <pc:docMk/>
            <pc:sldMk cId="2513294860" sldId="286"/>
            <ac:spMk id="9" creationId="{4D88A92C-0BD1-4D13-9480-9CA5056B1076}"/>
          </ac:spMkLst>
        </pc:spChg>
        <pc:spChg chg="add">
          <ac:chgData name="Sarah Alhussain" userId="b43a71afc087bc89" providerId="LiveId" clId="{1BD96AA8-6276-4793-AD88-4CE93F94F578}" dt="2022-02-14T11:50:00.039" v="538" actId="26606"/>
          <ac:spMkLst>
            <pc:docMk/>
            <pc:sldMk cId="2513294860" sldId="286"/>
            <ac:spMk id="11" creationId="{F850E0BE-0A13-43E4-9007-A06960852F21}"/>
          </ac:spMkLst>
        </pc:spChg>
        <pc:picChg chg="add">
          <ac:chgData name="Sarah Alhussain" userId="b43a71afc087bc89" providerId="LiveId" clId="{1BD96AA8-6276-4793-AD88-4CE93F94F578}" dt="2022-02-14T11:50:00.039" v="538" actId="26606"/>
          <ac:picMkLst>
            <pc:docMk/>
            <pc:sldMk cId="2513294860" sldId="286"/>
            <ac:picMk id="5" creationId="{D3BA5C4B-73B8-4F46-AAF5-C82723FA7A28}"/>
          </ac:picMkLst>
        </pc:picChg>
      </pc:sldChg>
      <pc:sldChg chg="addSp delSp modSp new mod setBg">
        <pc:chgData name="Sarah Alhussain" userId="b43a71afc087bc89" providerId="LiveId" clId="{1BD96AA8-6276-4793-AD88-4CE93F94F578}" dt="2022-02-14T11:59:32.414" v="930" actId="27636"/>
        <pc:sldMkLst>
          <pc:docMk/>
          <pc:sldMk cId="2331760527" sldId="287"/>
        </pc:sldMkLst>
        <pc:spChg chg="mod">
          <ac:chgData name="Sarah Alhussain" userId="b43a71afc087bc89" providerId="LiveId" clId="{1BD96AA8-6276-4793-AD88-4CE93F94F578}" dt="2022-02-14T11:58:25.436" v="906" actId="26606"/>
          <ac:spMkLst>
            <pc:docMk/>
            <pc:sldMk cId="2331760527" sldId="287"/>
            <ac:spMk id="2" creationId="{341F5C38-3D1F-48E2-9E7D-83748843BCD8}"/>
          </ac:spMkLst>
        </pc:spChg>
        <pc:spChg chg="mod ord">
          <ac:chgData name="Sarah Alhussain" userId="b43a71afc087bc89" providerId="LiveId" clId="{1BD96AA8-6276-4793-AD88-4CE93F94F578}" dt="2022-02-14T11:59:32.414" v="930" actId="27636"/>
          <ac:spMkLst>
            <pc:docMk/>
            <pc:sldMk cId="2331760527" sldId="287"/>
            <ac:spMk id="3" creationId="{3498CB1C-E90E-45E5-AD0C-1F78A5917C0A}"/>
          </ac:spMkLst>
        </pc:spChg>
        <pc:spChg chg="del mod">
          <ac:chgData name="Sarah Alhussain" userId="b43a71afc087bc89" providerId="LiveId" clId="{1BD96AA8-6276-4793-AD88-4CE93F94F578}" dt="2022-02-14T11:58:17.200" v="903" actId="931"/>
          <ac:spMkLst>
            <pc:docMk/>
            <pc:sldMk cId="2331760527" sldId="287"/>
            <ac:spMk id="4" creationId="{E2604D22-9900-4C87-95DF-307378340612}"/>
          </ac:spMkLst>
        </pc:spChg>
        <pc:spChg chg="add">
          <ac:chgData name="Sarah Alhussain" userId="b43a71afc087bc89" providerId="LiveId" clId="{1BD96AA8-6276-4793-AD88-4CE93F94F578}" dt="2022-02-14T11:58:25.436" v="906" actId="26606"/>
          <ac:spMkLst>
            <pc:docMk/>
            <pc:sldMk cId="2331760527" sldId="287"/>
            <ac:spMk id="11" creationId="{9D949742-730C-4F7B-88BE-E4E69F6D1C64}"/>
          </ac:spMkLst>
        </pc:spChg>
        <pc:spChg chg="add">
          <ac:chgData name="Sarah Alhussain" userId="b43a71afc087bc89" providerId="LiveId" clId="{1BD96AA8-6276-4793-AD88-4CE93F94F578}" dt="2022-02-14T11:58:25.436" v="906" actId="26606"/>
          <ac:spMkLst>
            <pc:docMk/>
            <pc:sldMk cId="2331760527" sldId="287"/>
            <ac:spMk id="13" creationId="{DC5C0732-01DA-4A7C-ABF5-56B3C5B039CD}"/>
          </ac:spMkLst>
        </pc:spChg>
        <pc:picChg chg="add mod">
          <ac:chgData name="Sarah Alhussain" userId="b43a71afc087bc89" providerId="LiveId" clId="{1BD96AA8-6276-4793-AD88-4CE93F94F578}" dt="2022-02-14T11:58:25.436" v="906" actId="26606"/>
          <ac:picMkLst>
            <pc:docMk/>
            <pc:sldMk cId="2331760527" sldId="287"/>
            <ac:picMk id="6" creationId="{C126D91B-3D59-4B02-A4F6-289AA9B10C90}"/>
          </ac:picMkLst>
        </pc:picChg>
      </pc:sldChg>
    </pc:docChg>
  </pc:docChgLst>
  <pc:docChgLst>
    <pc:chgData name="Sarah Alhussain" userId="b43a71afc087bc89" providerId="LiveId" clId="{C1FE1E98-9958-44A9-97A1-EA5BEE4A3A88}"/>
    <pc:docChg chg="modSld sldOrd">
      <pc:chgData name="Sarah Alhussain" userId="b43a71afc087bc89" providerId="LiveId" clId="{C1FE1E98-9958-44A9-97A1-EA5BEE4A3A88}" dt="2022-03-02T09:33:42.558" v="1"/>
      <pc:docMkLst>
        <pc:docMk/>
      </pc:docMkLst>
      <pc:sldChg chg="ord">
        <pc:chgData name="Sarah Alhussain" userId="b43a71afc087bc89" providerId="LiveId" clId="{C1FE1E98-9958-44A9-97A1-EA5BEE4A3A88}" dt="2022-03-02T09:33:42.558" v="1"/>
        <pc:sldMkLst>
          <pc:docMk/>
          <pc:sldMk cId="567541322" sldId="25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3/2/2022</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4123993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3/2/2022</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11679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3/2/2022</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582211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3/2/2022</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9571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3/2/2022</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23871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3/2/2022</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77736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3/2/2022</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4948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3/2/2022</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02241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3/2/2022</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733200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3/2/2022</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516636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3/2/2022</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9216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3/2/2022</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78065679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icpedia.org/post-it-note/c/conflict-resolution.html"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guides.himmelfarb.gwu.edu/c.php?g=389282&amp;p=2641497"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nago.com/academy/should-journal-editors-avoid-conflict-of-interest/"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flatworldknowledge.lardbucket.org/books/a-primer-on-communication-studies/s06-02-conflict-and-interpersonal-com.html"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coolstuff49ja.com/2012_03_01_archive.html"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quantumday.com/2012/05/religion-is-major-factor-in-conflict.html"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ia-bc.com/personality.php"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flatworldknowledge.lardbucket.org/books/public-speaking-practice-and-ethics/s09-finding-a-purpose-and-selectin.html"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FB108859-F516-4839-91A6-9D084C7673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9050" y="10"/>
            <a:ext cx="12192000" cy="6857990"/>
          </a:xfrm>
          <a:prstGeom prst="rect">
            <a:avLst/>
          </a:prstGeom>
        </p:spPr>
      </p:pic>
      <p:sp>
        <p:nvSpPr>
          <p:cNvPr id="11" name="Rectangle 10">
            <a:extLst>
              <a:ext uri="{FF2B5EF4-FFF2-40B4-BE49-F238E27FC236}">
                <a16:creationId xmlns:a16="http://schemas.microsoft.com/office/drawing/2014/main" id="{A87376E7-9AC1-477E-9D52-27424009C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19945"/>
            <a:ext cx="12192000" cy="3138055"/>
          </a:xfrm>
          <a:prstGeom prst="rect">
            <a:avLst/>
          </a:prstGeom>
          <a:gradFill>
            <a:gsLst>
              <a:gs pos="47000">
                <a:srgbClr val="000000">
                  <a:alpha val="18000"/>
                </a:srgbClr>
              </a:gs>
              <a:gs pos="6000">
                <a:schemeClr val="tx1">
                  <a:alpha val="0"/>
                </a:scheme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0A45A8-3F15-48DD-BFD6-D0A6BFDAB20D}"/>
              </a:ext>
            </a:extLst>
          </p:cNvPr>
          <p:cNvSpPr>
            <a:spLocks noGrp="1"/>
          </p:cNvSpPr>
          <p:nvPr>
            <p:ph type="ctrTitle"/>
          </p:nvPr>
        </p:nvSpPr>
        <p:spPr>
          <a:xfrm>
            <a:off x="1665065" y="5054279"/>
            <a:ext cx="9486900" cy="1281544"/>
          </a:xfrm>
        </p:spPr>
        <p:txBody>
          <a:bodyPr>
            <a:normAutofit/>
          </a:bodyPr>
          <a:lstStyle/>
          <a:p>
            <a:r>
              <a:rPr lang="en-US" dirty="0">
                <a:solidFill>
                  <a:srgbClr val="FFFFFF"/>
                </a:solidFill>
              </a:rPr>
              <a:t>Improving Interpersonal skills in the workplace</a:t>
            </a:r>
          </a:p>
        </p:txBody>
      </p:sp>
    </p:spTree>
    <p:extLst>
      <p:ext uri="{BB962C8B-B14F-4D97-AF65-F5344CB8AC3E}">
        <p14:creationId xmlns:p14="http://schemas.microsoft.com/office/powerpoint/2010/main" val="56754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FB85C1-CC44-4FA9-9AFF-ED749100BB1A}"/>
              </a:ext>
            </a:extLst>
          </p:cNvPr>
          <p:cNvSpPr txBox="1"/>
          <p:nvPr/>
        </p:nvSpPr>
        <p:spPr>
          <a:xfrm>
            <a:off x="909758" y="824696"/>
            <a:ext cx="10372484" cy="5208607"/>
          </a:xfrm>
          <a:prstGeom prst="rect">
            <a:avLst/>
          </a:prstGeom>
          <a:solidFill>
            <a:schemeClr val="bg1"/>
          </a:solidFill>
        </p:spPr>
        <p:txBody>
          <a:bodyPr wrap="square" rtlCol="0">
            <a:spAutoFit/>
          </a:bodyPr>
          <a:lstStyle/>
          <a:p>
            <a:endParaRPr lang="en-US" dirty="0"/>
          </a:p>
        </p:txBody>
      </p:sp>
      <p:sp>
        <p:nvSpPr>
          <p:cNvPr id="17" name="Title 1">
            <a:extLst>
              <a:ext uri="{FF2B5EF4-FFF2-40B4-BE49-F238E27FC236}">
                <a16:creationId xmlns:a16="http://schemas.microsoft.com/office/drawing/2014/main" id="{BF887BDD-071D-4A11-8BD4-60A970185BFB}"/>
              </a:ext>
            </a:extLst>
          </p:cNvPr>
          <p:cNvSpPr>
            <a:spLocks noGrp="1"/>
          </p:cNvSpPr>
          <p:nvPr>
            <p:ph type="title"/>
          </p:nvPr>
        </p:nvSpPr>
        <p:spPr>
          <a:xfrm>
            <a:off x="1321465" y="1274243"/>
            <a:ext cx="9512429" cy="965458"/>
          </a:xfrm>
        </p:spPr>
        <p:txBody>
          <a:bodyPr anchor="b">
            <a:normAutofit fontScale="90000"/>
          </a:bodyPr>
          <a:lstStyle/>
          <a:p>
            <a:pPr algn="ctr"/>
            <a:r>
              <a:rPr lang="en-US" dirty="0"/>
              <a:t>Importance of Interpersonal Communication </a:t>
            </a:r>
          </a:p>
        </p:txBody>
      </p:sp>
      <p:sp>
        <p:nvSpPr>
          <p:cNvPr id="18" name="Content Placeholder 2">
            <a:extLst>
              <a:ext uri="{FF2B5EF4-FFF2-40B4-BE49-F238E27FC236}">
                <a16:creationId xmlns:a16="http://schemas.microsoft.com/office/drawing/2014/main" id="{BF7237F5-EBFE-4947-8FCC-227DE8458618}"/>
              </a:ext>
            </a:extLst>
          </p:cNvPr>
          <p:cNvSpPr>
            <a:spLocks noGrp="1"/>
          </p:cNvSpPr>
          <p:nvPr>
            <p:ph sz="half" idx="1"/>
          </p:nvPr>
        </p:nvSpPr>
        <p:spPr>
          <a:xfrm>
            <a:off x="1713052" y="2856053"/>
            <a:ext cx="5197033" cy="2572473"/>
          </a:xfrm>
        </p:spPr>
        <p:txBody>
          <a:bodyPr>
            <a:normAutofit/>
          </a:bodyPr>
          <a:lstStyle/>
          <a:p>
            <a:pPr marL="0" indent="0">
              <a:buNone/>
            </a:pPr>
            <a:r>
              <a:rPr lang="en-US" sz="2800" dirty="0"/>
              <a:t>Interpersonal skills are </a:t>
            </a:r>
            <a:r>
              <a:rPr lang="en-US" sz="2800" b="1" dirty="0"/>
              <a:t>life soft skills</a:t>
            </a:r>
            <a:r>
              <a:rPr lang="en-US" sz="2800" dirty="0"/>
              <a:t>. They help maintain relationships within the organization and on a personal level (with family and friends). </a:t>
            </a:r>
          </a:p>
          <a:p>
            <a:endParaRPr lang="en-US" dirty="0"/>
          </a:p>
          <a:p>
            <a:endParaRPr lang="en-US" dirty="0"/>
          </a:p>
        </p:txBody>
      </p:sp>
      <p:pic>
        <p:nvPicPr>
          <p:cNvPr id="19" name="Content Placeholder 5" descr="Two speech bubbles">
            <a:extLst>
              <a:ext uri="{FF2B5EF4-FFF2-40B4-BE49-F238E27FC236}">
                <a16:creationId xmlns:a16="http://schemas.microsoft.com/office/drawing/2014/main" id="{A0B37078-2180-43E5-9C2C-9D5A426A3698}"/>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42203" y="2452387"/>
            <a:ext cx="3664321" cy="3287210"/>
          </a:xfrm>
        </p:spPr>
      </p:pic>
    </p:spTree>
    <p:extLst>
      <p:ext uri="{BB962C8B-B14F-4D97-AF65-F5344CB8AC3E}">
        <p14:creationId xmlns:p14="http://schemas.microsoft.com/office/powerpoint/2010/main" val="3815896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62500" y="942449"/>
            <a:ext cx="6096000" cy="936840"/>
          </a:xfrm>
        </p:spPr>
        <p:txBody>
          <a:bodyPr>
            <a:normAutofit/>
          </a:bodyPr>
          <a:lstStyle/>
          <a:p>
            <a:pPr algn="ctr"/>
            <a:r>
              <a:rPr lang="en-US" dirty="0"/>
              <a:t>What are soft skills?</a:t>
            </a:r>
            <a:endParaRPr lang="en-US"/>
          </a:p>
        </p:txBody>
      </p:sp>
      <p:pic>
        <p:nvPicPr>
          <p:cNvPr id="5" name="Picture 4" descr="Colourful carved figures of humans">
            <a:extLst>
              <a:ext uri="{FF2B5EF4-FFF2-40B4-BE49-F238E27FC236}">
                <a16:creationId xmlns:a16="http://schemas.microsoft.com/office/drawing/2014/main" id="{99295078-E079-44EC-9C71-A17A6974BCF5}"/>
              </a:ext>
            </a:extLst>
          </p:cNvPr>
          <p:cNvPicPr>
            <a:picLocks noChangeAspect="1"/>
          </p:cNvPicPr>
          <p:nvPr/>
        </p:nvPicPr>
        <p:blipFill rotWithShape="1">
          <a:blip r:embed="rId2"/>
          <a:srcRect l="32502" r="32269" b="-1"/>
          <a:stretch/>
        </p:blipFill>
        <p:spPr>
          <a:xfrm>
            <a:off x="1" y="10"/>
            <a:ext cx="3390899" cy="6857990"/>
          </a:xfrm>
          <a:prstGeom prst="rect">
            <a:avLst/>
          </a:prstGeom>
        </p:spPr>
      </p:pic>
      <p:sp>
        <p:nvSpPr>
          <p:cNvPr id="3" name="Content Placeholder 2"/>
          <p:cNvSpPr>
            <a:spLocks noGrp="1"/>
          </p:cNvSpPr>
          <p:nvPr>
            <p:ph sz="quarter" idx="1"/>
          </p:nvPr>
        </p:nvSpPr>
        <p:spPr>
          <a:xfrm>
            <a:off x="4672977" y="2135938"/>
            <a:ext cx="6247233" cy="3535585"/>
          </a:xfrm>
        </p:spPr>
        <p:txBody>
          <a:bodyPr>
            <a:normAutofit/>
          </a:bodyPr>
          <a:lstStyle/>
          <a:p>
            <a:pPr>
              <a:lnSpc>
                <a:spcPct val="90000"/>
              </a:lnSpc>
            </a:pPr>
            <a:r>
              <a:rPr lang="en-US" sz="2200" dirty="0"/>
              <a:t>Personal attributes that enable someone to interact effectively and harmoniously with other people;</a:t>
            </a:r>
          </a:p>
          <a:p>
            <a:pPr>
              <a:lnSpc>
                <a:spcPct val="90000"/>
              </a:lnSpc>
            </a:pPr>
            <a:endParaRPr lang="en-US" sz="2200" dirty="0"/>
          </a:p>
          <a:p>
            <a:pPr>
              <a:lnSpc>
                <a:spcPct val="90000"/>
              </a:lnSpc>
            </a:pPr>
            <a:r>
              <a:rPr lang="en-US" sz="2200" dirty="0"/>
              <a:t>A combination of people skills, social skills, communication skills, character traits, attitudes, career attributes, social intelligence and emotional intelligence quotients among others that enable people to navigate their environment, work well with others, perform well, and achieve their goals with complementing hard skills.</a:t>
            </a:r>
          </a:p>
        </p:txBody>
      </p:sp>
    </p:spTree>
    <p:extLst>
      <p:ext uri="{BB962C8B-B14F-4D97-AF65-F5344CB8AC3E}">
        <p14:creationId xmlns:p14="http://schemas.microsoft.com/office/powerpoint/2010/main" val="139297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412652"/>
            <a:ext cx="5410200" cy="1125415"/>
          </a:xfrm>
        </p:spPr>
        <p:txBody>
          <a:bodyPr>
            <a:normAutofit/>
          </a:bodyPr>
          <a:lstStyle/>
          <a:p>
            <a:pPr algn="ctr"/>
            <a:r>
              <a:rPr lang="en-US" dirty="0"/>
              <a:t>Interpersonal Skills</a:t>
            </a:r>
            <a:endParaRPr lang="en-US"/>
          </a:p>
        </p:txBody>
      </p:sp>
      <p:sp>
        <p:nvSpPr>
          <p:cNvPr id="3" name="Content Placeholder 2"/>
          <p:cNvSpPr>
            <a:spLocks noGrp="1"/>
          </p:cNvSpPr>
          <p:nvPr>
            <p:ph sz="quarter" idx="1"/>
          </p:nvPr>
        </p:nvSpPr>
        <p:spPr>
          <a:xfrm>
            <a:off x="685798" y="1817154"/>
            <a:ext cx="5410201" cy="4482670"/>
          </a:xfrm>
        </p:spPr>
        <p:txBody>
          <a:bodyPr>
            <a:normAutofit/>
          </a:bodyPr>
          <a:lstStyle/>
          <a:p>
            <a:r>
              <a:rPr lang="en-US" dirty="0"/>
              <a:t>Personal Skills </a:t>
            </a:r>
          </a:p>
          <a:p>
            <a:r>
              <a:rPr lang="en-US" dirty="0"/>
              <a:t>Listening </a:t>
            </a:r>
          </a:p>
          <a:p>
            <a:r>
              <a:rPr lang="en-US" dirty="0"/>
              <a:t>Creativity</a:t>
            </a:r>
          </a:p>
          <a:p>
            <a:r>
              <a:rPr lang="en-US" dirty="0"/>
              <a:t>Conflict Management</a:t>
            </a:r>
          </a:p>
          <a:p>
            <a:r>
              <a:rPr lang="en-US" dirty="0"/>
              <a:t>Dealing with Difficult People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358" r="29753"/>
          <a:stretch/>
        </p:blipFill>
        <p:spPr>
          <a:xfrm>
            <a:off x="7467600" y="685800"/>
            <a:ext cx="4038600" cy="5486400"/>
          </a:xfrm>
          <a:prstGeom prst="rect">
            <a:avLst/>
          </a:prstGeom>
        </p:spPr>
      </p:pic>
    </p:spTree>
    <p:extLst>
      <p:ext uri="{BB962C8B-B14F-4D97-AF65-F5344CB8AC3E}">
        <p14:creationId xmlns:p14="http://schemas.microsoft.com/office/powerpoint/2010/main" val="363828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DEB908-D1CD-4F2D-8E11-147CE2779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AD737C-E656-4AA4-816A-3E6836ED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6345" y="1008185"/>
            <a:ext cx="5580183" cy="871104"/>
          </a:xfrm>
        </p:spPr>
        <p:txBody>
          <a:bodyPr>
            <a:normAutofit/>
          </a:bodyPr>
          <a:lstStyle/>
          <a:p>
            <a:pPr algn="ctr"/>
            <a:r>
              <a:rPr lang="en-US" dirty="0"/>
              <a:t>Personal Skills</a:t>
            </a: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394" b="606"/>
          <a:stretch/>
        </p:blipFill>
        <p:spPr>
          <a:xfrm>
            <a:off x="685800" y="2313151"/>
            <a:ext cx="2994949" cy="2231698"/>
          </a:xfrm>
          <a:prstGeom prst="rect">
            <a:avLst/>
          </a:prstGeom>
        </p:spPr>
      </p:pic>
      <p:sp>
        <p:nvSpPr>
          <p:cNvPr id="3" name="Content Placeholder 2"/>
          <p:cNvSpPr>
            <a:spLocks noGrp="1"/>
          </p:cNvSpPr>
          <p:nvPr>
            <p:ph sz="quarter" idx="1"/>
          </p:nvPr>
        </p:nvSpPr>
        <p:spPr>
          <a:xfrm>
            <a:off x="5336346" y="2148051"/>
            <a:ext cx="2823806" cy="3556352"/>
          </a:xfrm>
        </p:spPr>
        <p:txBody>
          <a:bodyPr>
            <a:normAutofit lnSpcReduction="10000"/>
          </a:bodyPr>
          <a:lstStyle/>
          <a:p>
            <a:pPr>
              <a:lnSpc>
                <a:spcPct val="90000"/>
              </a:lnSpc>
            </a:pPr>
            <a:r>
              <a:rPr lang="en-US" sz="1800" dirty="0"/>
              <a:t>Emotional Intelligence </a:t>
            </a:r>
          </a:p>
          <a:p>
            <a:pPr>
              <a:lnSpc>
                <a:spcPct val="90000"/>
              </a:lnSpc>
            </a:pPr>
            <a:r>
              <a:rPr lang="en-US" sz="1800" dirty="0"/>
              <a:t>Self Awareness </a:t>
            </a:r>
          </a:p>
          <a:p>
            <a:pPr>
              <a:lnSpc>
                <a:spcPct val="90000"/>
              </a:lnSpc>
            </a:pPr>
            <a:r>
              <a:rPr lang="en-US" sz="1800" dirty="0"/>
              <a:t>Emotion Management </a:t>
            </a:r>
          </a:p>
          <a:p>
            <a:pPr>
              <a:lnSpc>
                <a:spcPct val="90000"/>
              </a:lnSpc>
            </a:pPr>
            <a:r>
              <a:rPr lang="en-US" sz="1800" dirty="0"/>
              <a:t>Stress Management </a:t>
            </a:r>
          </a:p>
          <a:p>
            <a:pPr>
              <a:lnSpc>
                <a:spcPct val="90000"/>
              </a:lnSpc>
            </a:pPr>
            <a:r>
              <a:rPr lang="en-US" sz="1800" dirty="0"/>
              <a:t>Tolerance of Change and Uncertainty </a:t>
            </a:r>
          </a:p>
          <a:p>
            <a:pPr>
              <a:lnSpc>
                <a:spcPct val="90000"/>
              </a:lnSpc>
            </a:pPr>
            <a:r>
              <a:rPr lang="en-US" sz="1800" dirty="0"/>
              <a:t>Taking Criticism </a:t>
            </a:r>
          </a:p>
          <a:p>
            <a:pPr>
              <a:lnSpc>
                <a:spcPct val="90000"/>
              </a:lnSpc>
            </a:pPr>
            <a:r>
              <a:rPr lang="en-US" sz="1800" dirty="0"/>
              <a:t>Self Confidence </a:t>
            </a:r>
          </a:p>
          <a:p>
            <a:pPr>
              <a:lnSpc>
                <a:spcPct val="90000"/>
              </a:lnSpc>
              <a:spcAft>
                <a:spcPts val="600"/>
              </a:spcAft>
            </a:pPr>
            <a:r>
              <a:rPr lang="en-US" sz="1800" dirty="0"/>
              <a:t>Adaptability  </a:t>
            </a:r>
          </a:p>
          <a:p>
            <a:pPr>
              <a:lnSpc>
                <a:spcPct val="90000"/>
              </a:lnSpc>
              <a:spcAft>
                <a:spcPts val="600"/>
              </a:spcAft>
            </a:pPr>
            <a:r>
              <a:rPr lang="en-US" sz="1800" dirty="0"/>
              <a:t>Resilience </a:t>
            </a:r>
          </a:p>
          <a:p>
            <a:pPr>
              <a:lnSpc>
                <a:spcPct val="90000"/>
              </a:lnSpc>
            </a:pPr>
            <a:endParaRPr lang="en-US" sz="1800" dirty="0"/>
          </a:p>
          <a:p>
            <a:pPr>
              <a:lnSpc>
                <a:spcPct val="90000"/>
              </a:lnSpc>
            </a:pPr>
            <a:endParaRPr lang="en-US" sz="600" dirty="0"/>
          </a:p>
        </p:txBody>
      </p:sp>
      <p:sp>
        <p:nvSpPr>
          <p:cNvPr id="5" name="TextBox 4">
            <a:extLst>
              <a:ext uri="{FF2B5EF4-FFF2-40B4-BE49-F238E27FC236}">
                <a16:creationId xmlns:a16="http://schemas.microsoft.com/office/drawing/2014/main" id="{287B68F4-4C3F-4BB5-884F-F66A7476271B}"/>
              </a:ext>
            </a:extLst>
          </p:cNvPr>
          <p:cNvSpPr txBox="1"/>
          <p:nvPr/>
        </p:nvSpPr>
        <p:spPr>
          <a:xfrm>
            <a:off x="8403220" y="2148051"/>
            <a:ext cx="2513308" cy="3517886"/>
          </a:xfrm>
          <a:prstGeom prst="rect">
            <a:avLst/>
          </a:prstGeom>
          <a:noFill/>
        </p:spPr>
        <p:txBody>
          <a:bodyPr wrap="square" rtlCol="0">
            <a:spAutoFit/>
          </a:bodyPr>
          <a:lstStyle/>
          <a:p>
            <a:pPr marL="285750" indent="-285750">
              <a:lnSpc>
                <a:spcPct val="90000"/>
              </a:lnSpc>
              <a:spcBef>
                <a:spcPts val="600"/>
              </a:spcBef>
              <a:spcAft>
                <a:spcPts val="600"/>
              </a:spcAft>
              <a:buFont typeface="Arial" panose="020B0604020202020204" pitchFamily="34" charset="0"/>
              <a:buChar char="•"/>
            </a:pPr>
            <a:r>
              <a:rPr lang="en-US" dirty="0">
                <a:solidFill>
                  <a:schemeClr val="tx2"/>
                </a:solidFill>
                <a:latin typeface="+mj-lt"/>
              </a:rPr>
              <a:t>Assertiveness </a:t>
            </a:r>
          </a:p>
          <a:p>
            <a:pPr marL="285750" indent="-285750">
              <a:lnSpc>
                <a:spcPct val="90000"/>
              </a:lnSpc>
              <a:spcBef>
                <a:spcPts val="600"/>
              </a:spcBef>
              <a:spcAft>
                <a:spcPts val="600"/>
              </a:spcAft>
              <a:buFont typeface="Arial" panose="020B0604020202020204" pitchFamily="34" charset="0"/>
              <a:buChar char="•"/>
            </a:pPr>
            <a:r>
              <a:rPr lang="en-US" dirty="0">
                <a:solidFill>
                  <a:schemeClr val="tx2"/>
                </a:solidFill>
                <a:latin typeface="+mj-lt"/>
              </a:rPr>
              <a:t>Competitiveness </a:t>
            </a:r>
          </a:p>
          <a:p>
            <a:pPr marL="285750" indent="-285750">
              <a:lnSpc>
                <a:spcPct val="90000"/>
              </a:lnSpc>
              <a:spcBef>
                <a:spcPts val="600"/>
              </a:spcBef>
              <a:spcAft>
                <a:spcPts val="600"/>
              </a:spcAft>
              <a:buFont typeface="Arial" panose="020B0604020202020204" pitchFamily="34" charset="0"/>
              <a:buChar char="•"/>
            </a:pPr>
            <a:r>
              <a:rPr lang="en-US" dirty="0">
                <a:solidFill>
                  <a:schemeClr val="tx2"/>
                </a:solidFill>
                <a:latin typeface="+mj-lt"/>
              </a:rPr>
              <a:t>Self Leadership </a:t>
            </a:r>
          </a:p>
          <a:p>
            <a:pPr marL="285750" indent="-285750">
              <a:lnSpc>
                <a:spcPct val="90000"/>
              </a:lnSpc>
              <a:spcBef>
                <a:spcPts val="600"/>
              </a:spcBef>
              <a:spcAft>
                <a:spcPts val="600"/>
              </a:spcAft>
              <a:buFont typeface="Arial" panose="020B0604020202020204" pitchFamily="34" charset="0"/>
              <a:buChar char="•"/>
            </a:pPr>
            <a:r>
              <a:rPr lang="en-US" dirty="0">
                <a:solidFill>
                  <a:schemeClr val="tx2"/>
                </a:solidFill>
                <a:latin typeface="+mj-lt"/>
              </a:rPr>
              <a:t>Self Assessment </a:t>
            </a:r>
          </a:p>
          <a:p>
            <a:pPr marL="285750" indent="-285750">
              <a:lnSpc>
                <a:spcPct val="90000"/>
              </a:lnSpc>
              <a:spcBef>
                <a:spcPts val="600"/>
              </a:spcBef>
              <a:spcAft>
                <a:spcPts val="600"/>
              </a:spcAft>
              <a:buFont typeface="Arial" panose="020B0604020202020204" pitchFamily="34" charset="0"/>
              <a:buChar char="•"/>
            </a:pPr>
            <a:r>
              <a:rPr lang="en-US" dirty="0">
                <a:solidFill>
                  <a:schemeClr val="tx2"/>
                </a:solidFill>
                <a:latin typeface="+mj-lt"/>
              </a:rPr>
              <a:t>Work-Life Balance </a:t>
            </a:r>
          </a:p>
          <a:p>
            <a:pPr marL="285750" indent="-285750">
              <a:lnSpc>
                <a:spcPct val="90000"/>
              </a:lnSpc>
              <a:spcBef>
                <a:spcPts val="600"/>
              </a:spcBef>
              <a:spcAft>
                <a:spcPts val="600"/>
              </a:spcAft>
              <a:buFont typeface="Arial" panose="020B0604020202020204" pitchFamily="34" charset="0"/>
              <a:buChar char="•"/>
            </a:pPr>
            <a:r>
              <a:rPr lang="en-US" dirty="0">
                <a:solidFill>
                  <a:schemeClr val="tx2"/>
                </a:solidFill>
                <a:latin typeface="+mj-lt"/>
              </a:rPr>
              <a:t>Friendliness </a:t>
            </a:r>
          </a:p>
          <a:p>
            <a:pPr marL="285750" indent="-285750">
              <a:lnSpc>
                <a:spcPct val="90000"/>
              </a:lnSpc>
              <a:spcBef>
                <a:spcPts val="600"/>
              </a:spcBef>
              <a:spcAft>
                <a:spcPts val="600"/>
              </a:spcAft>
              <a:buFont typeface="Arial" panose="020B0604020202020204" pitchFamily="34" charset="0"/>
              <a:buChar char="•"/>
            </a:pPr>
            <a:r>
              <a:rPr lang="en-US" dirty="0">
                <a:solidFill>
                  <a:schemeClr val="tx2"/>
                </a:solidFill>
                <a:latin typeface="+mj-lt"/>
              </a:rPr>
              <a:t>Enthusiasm </a:t>
            </a:r>
          </a:p>
          <a:p>
            <a:pPr marL="285750" indent="-285750">
              <a:lnSpc>
                <a:spcPct val="90000"/>
              </a:lnSpc>
              <a:spcBef>
                <a:spcPts val="600"/>
              </a:spcBef>
              <a:spcAft>
                <a:spcPts val="600"/>
              </a:spcAft>
              <a:buFont typeface="Arial" panose="020B0604020202020204" pitchFamily="34" charset="0"/>
              <a:buChar char="•"/>
            </a:pPr>
            <a:r>
              <a:rPr lang="en-US" dirty="0">
                <a:solidFill>
                  <a:schemeClr val="tx2"/>
                </a:solidFill>
                <a:latin typeface="+mj-lt"/>
              </a:rPr>
              <a:t>Empathy </a:t>
            </a:r>
          </a:p>
          <a:p>
            <a:endParaRPr lang="en-US" dirty="0"/>
          </a:p>
        </p:txBody>
      </p:sp>
    </p:spTree>
    <p:extLst>
      <p:ext uri="{BB962C8B-B14F-4D97-AF65-F5344CB8AC3E}">
        <p14:creationId xmlns:p14="http://schemas.microsoft.com/office/powerpoint/2010/main" val="3093024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246CC04-2A14-4599-8B94-8305E093B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069E6-E383-4A8C-906D-1A7535E9C99A}"/>
              </a:ext>
            </a:extLst>
          </p:cNvPr>
          <p:cNvSpPr>
            <a:spLocks noGrp="1"/>
          </p:cNvSpPr>
          <p:nvPr>
            <p:ph type="title"/>
          </p:nvPr>
        </p:nvSpPr>
        <p:spPr>
          <a:xfrm>
            <a:off x="698528" y="541606"/>
            <a:ext cx="5410200" cy="1001150"/>
          </a:xfrm>
        </p:spPr>
        <p:txBody>
          <a:bodyPr vert="horz" lIns="91440" tIns="45720" rIns="91440" bIns="45720" rtlCol="0" anchor="b">
            <a:normAutofit/>
          </a:bodyPr>
          <a:lstStyle/>
          <a:p>
            <a:r>
              <a:rPr lang="en-US" sz="3200" kern="1200" cap="all" spc="300" baseline="0" dirty="0">
                <a:solidFill>
                  <a:schemeClr val="tx2"/>
                </a:solidFill>
                <a:latin typeface="+mj-lt"/>
                <a:ea typeface="+mj-ea"/>
                <a:cs typeface="+mj-cs"/>
              </a:rPr>
              <a:t>Listening Skills</a:t>
            </a:r>
          </a:p>
        </p:txBody>
      </p:sp>
      <p:sp>
        <p:nvSpPr>
          <p:cNvPr id="3" name="Content Placeholder 2">
            <a:extLst>
              <a:ext uri="{FF2B5EF4-FFF2-40B4-BE49-F238E27FC236}">
                <a16:creationId xmlns:a16="http://schemas.microsoft.com/office/drawing/2014/main" id="{DC93E481-069C-4225-BB52-9EF970647907}"/>
              </a:ext>
            </a:extLst>
          </p:cNvPr>
          <p:cNvSpPr>
            <a:spLocks noGrp="1"/>
          </p:cNvSpPr>
          <p:nvPr>
            <p:ph sz="half" idx="1"/>
          </p:nvPr>
        </p:nvSpPr>
        <p:spPr>
          <a:xfrm>
            <a:off x="685801" y="1814732"/>
            <a:ext cx="5426843" cy="4501662"/>
          </a:xfrm>
        </p:spPr>
        <p:txBody>
          <a:bodyPr vert="horz" lIns="91440" tIns="45720" rIns="91440" bIns="45720" rtlCol="0">
            <a:normAutofit/>
          </a:bodyPr>
          <a:lstStyle/>
          <a:p>
            <a:r>
              <a:rPr lang="en-US" dirty="0"/>
              <a:t>Listening is more important than just verbal communication</a:t>
            </a:r>
          </a:p>
          <a:p>
            <a:r>
              <a:rPr lang="en-US" dirty="0"/>
              <a:t>Listening is not the same as hearing</a:t>
            </a:r>
          </a:p>
          <a:p>
            <a:r>
              <a:rPr lang="en-US" dirty="0"/>
              <a:t>Listening is about paying attention, not only to the story, but how it is told, the use of language and voice, and how the other person uses their body to communicate.</a:t>
            </a:r>
          </a:p>
          <a:p>
            <a:r>
              <a:rPr lang="en-US" dirty="0"/>
              <a:t>Listening requires you to use your other senses in addition to hearing the spoken language. </a:t>
            </a:r>
          </a:p>
        </p:txBody>
      </p:sp>
      <p:sp>
        <p:nvSpPr>
          <p:cNvPr id="13" name="Rectangle 12">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People in business attire seated at table in conversation, woman in center of two men">
            <a:extLst>
              <a:ext uri="{FF2B5EF4-FFF2-40B4-BE49-F238E27FC236}">
                <a16:creationId xmlns:a16="http://schemas.microsoft.com/office/drawing/2014/main" id="{31A240A6-20D7-4768-9540-DEE173845CD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67600" y="2075562"/>
            <a:ext cx="4055245" cy="2706876"/>
          </a:xfrm>
          <a:prstGeom prst="rect">
            <a:avLst/>
          </a:prstGeom>
        </p:spPr>
      </p:pic>
    </p:spTree>
    <p:extLst>
      <p:ext uri="{BB962C8B-B14F-4D97-AF65-F5344CB8AC3E}">
        <p14:creationId xmlns:p14="http://schemas.microsoft.com/office/powerpoint/2010/main" val="2956147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23341" y="1011740"/>
            <a:ext cx="6393688" cy="813498"/>
          </a:xfrm>
        </p:spPr>
        <p:txBody>
          <a:bodyPr>
            <a:normAutofit/>
          </a:bodyPr>
          <a:lstStyle/>
          <a:p>
            <a:pPr algn="ctr"/>
            <a:r>
              <a:rPr lang="en-US" dirty="0"/>
              <a:t>Creativity</a:t>
            </a:r>
          </a:p>
        </p:txBody>
      </p:sp>
      <p:sp>
        <p:nvSpPr>
          <p:cNvPr id="3" name="Content Placeholder 2"/>
          <p:cNvSpPr>
            <a:spLocks noGrp="1"/>
          </p:cNvSpPr>
          <p:nvPr>
            <p:ph sz="quarter" idx="1"/>
          </p:nvPr>
        </p:nvSpPr>
        <p:spPr>
          <a:xfrm>
            <a:off x="1284850" y="2135938"/>
            <a:ext cx="6339840" cy="3439557"/>
          </a:xfrm>
        </p:spPr>
        <p:txBody>
          <a:bodyPr>
            <a:normAutofit/>
          </a:bodyPr>
          <a:lstStyle/>
          <a:p>
            <a:r>
              <a:rPr lang="en-US" dirty="0"/>
              <a:t>Problem Solving </a:t>
            </a:r>
          </a:p>
          <a:p>
            <a:r>
              <a:rPr lang="en-US" dirty="0"/>
              <a:t>Critical Thinking </a:t>
            </a:r>
          </a:p>
          <a:p>
            <a:r>
              <a:rPr lang="en-US" dirty="0"/>
              <a:t>Innovation </a:t>
            </a:r>
          </a:p>
          <a:p>
            <a:r>
              <a:rPr lang="en-US" dirty="0"/>
              <a:t>Troubleshooting </a:t>
            </a:r>
          </a:p>
          <a:p>
            <a:r>
              <a:rPr lang="en-US" dirty="0"/>
              <a:t>Design Sense </a:t>
            </a:r>
          </a:p>
          <a:p>
            <a:r>
              <a:rPr lang="en-US" dirty="0"/>
              <a:t>Artistic Sense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949" y="2499121"/>
            <a:ext cx="4434551" cy="3076373"/>
          </a:xfrm>
          <a:prstGeom prst="rect">
            <a:avLst/>
          </a:prstGeom>
        </p:spPr>
      </p:pic>
    </p:spTree>
    <p:extLst>
      <p:ext uri="{BB962C8B-B14F-4D97-AF65-F5344CB8AC3E}">
        <p14:creationId xmlns:p14="http://schemas.microsoft.com/office/powerpoint/2010/main" val="2463836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A61B9-4757-4E10-94F7-DF397C877D90}"/>
              </a:ext>
            </a:extLst>
          </p:cNvPr>
          <p:cNvSpPr>
            <a:spLocks noGrp="1"/>
          </p:cNvSpPr>
          <p:nvPr>
            <p:ph type="title"/>
          </p:nvPr>
        </p:nvSpPr>
        <p:spPr>
          <a:xfrm>
            <a:off x="1050389" y="914881"/>
            <a:ext cx="5212188" cy="964407"/>
          </a:xfrm>
        </p:spPr>
        <p:txBody>
          <a:bodyPr>
            <a:normAutofit/>
          </a:bodyPr>
          <a:lstStyle/>
          <a:p>
            <a:pPr algn="ctr"/>
            <a:r>
              <a:rPr lang="en-US" sz="3000"/>
              <a:t>Conflicts in the Workplace</a:t>
            </a:r>
          </a:p>
        </p:txBody>
      </p:sp>
      <p:sp>
        <p:nvSpPr>
          <p:cNvPr id="3" name="Content Placeholder 2">
            <a:extLst>
              <a:ext uri="{FF2B5EF4-FFF2-40B4-BE49-F238E27FC236}">
                <a16:creationId xmlns:a16="http://schemas.microsoft.com/office/drawing/2014/main" id="{531501CD-C721-47E6-87C9-8AC7AF5A7860}"/>
              </a:ext>
            </a:extLst>
          </p:cNvPr>
          <p:cNvSpPr>
            <a:spLocks noGrp="1"/>
          </p:cNvSpPr>
          <p:nvPr>
            <p:ph idx="1"/>
          </p:nvPr>
        </p:nvSpPr>
        <p:spPr>
          <a:xfrm>
            <a:off x="1218040" y="2146570"/>
            <a:ext cx="5118965" cy="3754499"/>
          </a:xfrm>
        </p:spPr>
        <p:txBody>
          <a:bodyPr>
            <a:normAutofit/>
          </a:bodyPr>
          <a:lstStyle/>
          <a:p>
            <a:pPr marL="0" indent="0">
              <a:buNone/>
            </a:pPr>
            <a:r>
              <a:rPr lang="en-US" b="0" i="0" dirty="0">
                <a:effectLst/>
                <a:latin typeface="Lato" panose="020F0502020204030203" pitchFamily="34" charset="0"/>
              </a:rPr>
              <a:t>There are five main causes of conflict: information conflicts, values conflicts, interest conflicts, relationship conflicts, and structural conflicts.</a:t>
            </a:r>
            <a:endParaRPr lang="en-US" dirty="0"/>
          </a:p>
        </p:txBody>
      </p:sp>
      <p:pic>
        <p:nvPicPr>
          <p:cNvPr id="5" name="Picture 4" descr="Checkmate in a chess game">
            <a:extLst>
              <a:ext uri="{FF2B5EF4-FFF2-40B4-BE49-F238E27FC236}">
                <a16:creationId xmlns:a16="http://schemas.microsoft.com/office/drawing/2014/main" id="{03CFBDB6-D38C-41E3-A994-49C67F237FA5}"/>
              </a:ext>
            </a:extLst>
          </p:cNvPr>
          <p:cNvPicPr>
            <a:picLocks noChangeAspect="1"/>
          </p:cNvPicPr>
          <p:nvPr/>
        </p:nvPicPr>
        <p:blipFill rotWithShape="1">
          <a:blip r:embed="rId2"/>
          <a:srcRect l="22652" r="25165" b="2"/>
          <a:stretch/>
        </p:blipFill>
        <p:spPr>
          <a:xfrm>
            <a:off x="7467600" y="10"/>
            <a:ext cx="4724400" cy="6857988"/>
          </a:xfrm>
          <a:prstGeom prst="rect">
            <a:avLst/>
          </a:prstGeom>
        </p:spPr>
      </p:pic>
    </p:spTree>
    <p:extLst>
      <p:ext uri="{BB962C8B-B14F-4D97-AF65-F5344CB8AC3E}">
        <p14:creationId xmlns:p14="http://schemas.microsoft.com/office/powerpoint/2010/main" val="2513932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0EA86D-C220-47A7-AA48-2BC0AF800D5B}"/>
              </a:ext>
            </a:extLst>
          </p:cNvPr>
          <p:cNvSpPr>
            <a:spLocks noGrp="1"/>
          </p:cNvSpPr>
          <p:nvPr>
            <p:ph type="title"/>
          </p:nvPr>
        </p:nvSpPr>
        <p:spPr>
          <a:xfrm>
            <a:off x="7285978" y="959278"/>
            <a:ext cx="3714872" cy="992512"/>
          </a:xfrm>
        </p:spPr>
        <p:txBody>
          <a:bodyPr>
            <a:normAutofit/>
          </a:bodyPr>
          <a:lstStyle/>
          <a:p>
            <a:pPr algn="ctr"/>
            <a:r>
              <a:rPr lang="en-US" dirty="0"/>
              <a:t>Information Conflicts</a:t>
            </a:r>
            <a:endParaRPr lang="en-US"/>
          </a:p>
        </p:txBody>
      </p:sp>
      <p:pic>
        <p:nvPicPr>
          <p:cNvPr id="5" name="Picture 4" descr="A picture containing text, table, indoor, electronics&#10;&#10;Description automatically generated">
            <a:extLst>
              <a:ext uri="{FF2B5EF4-FFF2-40B4-BE49-F238E27FC236}">
                <a16:creationId xmlns:a16="http://schemas.microsoft.com/office/drawing/2014/main" id="{3A3E5D5F-9209-4F08-A802-3D3D039CD5C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348" r="15318" b="-1"/>
          <a:stretch/>
        </p:blipFill>
        <p:spPr>
          <a:xfrm>
            <a:off x="20" y="10"/>
            <a:ext cx="6095980" cy="6857990"/>
          </a:xfrm>
          <a:prstGeom prst="rect">
            <a:avLst/>
          </a:prstGeom>
        </p:spPr>
      </p:pic>
      <p:sp>
        <p:nvSpPr>
          <p:cNvPr id="3" name="Content Placeholder 2">
            <a:extLst>
              <a:ext uri="{FF2B5EF4-FFF2-40B4-BE49-F238E27FC236}">
                <a16:creationId xmlns:a16="http://schemas.microsoft.com/office/drawing/2014/main" id="{4A09C325-8F40-4230-8501-4BA599DB31AC}"/>
              </a:ext>
            </a:extLst>
          </p:cNvPr>
          <p:cNvSpPr>
            <a:spLocks noGrp="1"/>
          </p:cNvSpPr>
          <p:nvPr>
            <p:ph idx="1"/>
          </p:nvPr>
        </p:nvSpPr>
        <p:spPr>
          <a:xfrm>
            <a:off x="7378995" y="2135939"/>
            <a:ext cx="4010494" cy="3546806"/>
          </a:xfrm>
        </p:spPr>
        <p:txBody>
          <a:bodyPr>
            <a:normAutofit/>
          </a:bodyPr>
          <a:lstStyle/>
          <a:p>
            <a:pPr marL="0" indent="0">
              <a:lnSpc>
                <a:spcPct val="90000"/>
              </a:lnSpc>
              <a:buNone/>
            </a:pPr>
            <a:r>
              <a:rPr lang="en-US" sz="2000" b="0" i="0" dirty="0">
                <a:effectLst/>
                <a:latin typeface="Lato" panose="020F0502020204030203" pitchFamily="34" charset="0"/>
              </a:rPr>
              <a:t>Information conflicts arise when people have different or insufficient information or disagree over what data is relevant. Allowing sufficient time to be heard, in a respectful environment facilitated by a neutral person can allow parties to clear up information disparities.</a:t>
            </a:r>
            <a:endParaRPr lang="en-US" sz="2000" dirty="0"/>
          </a:p>
        </p:txBody>
      </p:sp>
    </p:spTree>
    <p:extLst>
      <p:ext uri="{BB962C8B-B14F-4D97-AF65-F5344CB8AC3E}">
        <p14:creationId xmlns:p14="http://schemas.microsoft.com/office/powerpoint/2010/main" val="227171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5F3F6-E321-43AA-992D-5551743AB48E}"/>
              </a:ext>
            </a:extLst>
          </p:cNvPr>
          <p:cNvSpPr>
            <a:spLocks noGrp="1"/>
          </p:cNvSpPr>
          <p:nvPr>
            <p:ph type="title"/>
          </p:nvPr>
        </p:nvSpPr>
        <p:spPr>
          <a:xfrm>
            <a:off x="1050389" y="914881"/>
            <a:ext cx="5212188" cy="964407"/>
          </a:xfrm>
        </p:spPr>
        <p:txBody>
          <a:bodyPr>
            <a:normAutofit/>
          </a:bodyPr>
          <a:lstStyle/>
          <a:p>
            <a:pPr algn="ctr"/>
            <a:r>
              <a:rPr lang="en-US" dirty="0"/>
              <a:t>Values conflicts</a:t>
            </a:r>
            <a:endParaRPr lang="en-US"/>
          </a:p>
        </p:txBody>
      </p:sp>
      <p:sp>
        <p:nvSpPr>
          <p:cNvPr id="3" name="Content Placeholder 2">
            <a:extLst>
              <a:ext uri="{FF2B5EF4-FFF2-40B4-BE49-F238E27FC236}">
                <a16:creationId xmlns:a16="http://schemas.microsoft.com/office/drawing/2014/main" id="{F84E31F4-B5EE-4732-BFEA-D044A19DF618}"/>
              </a:ext>
            </a:extLst>
          </p:cNvPr>
          <p:cNvSpPr>
            <a:spLocks noGrp="1"/>
          </p:cNvSpPr>
          <p:nvPr>
            <p:ph idx="1"/>
          </p:nvPr>
        </p:nvSpPr>
        <p:spPr>
          <a:xfrm>
            <a:off x="1218040" y="2146570"/>
            <a:ext cx="5118965" cy="3754499"/>
          </a:xfrm>
        </p:spPr>
        <p:txBody>
          <a:bodyPr>
            <a:normAutofit/>
          </a:bodyPr>
          <a:lstStyle/>
          <a:p>
            <a:pPr marL="0" indent="0">
              <a:lnSpc>
                <a:spcPct val="90000"/>
              </a:lnSpc>
              <a:buNone/>
            </a:pPr>
            <a:r>
              <a:rPr lang="en-US" b="0" i="0" dirty="0">
                <a:effectLst/>
                <a:latin typeface="Lato" panose="020F0502020204030203" pitchFamily="34" charset="0"/>
              </a:rPr>
              <a:t>Values conflicts are created when people have perceived or actual incompatible belief systems. Where a person or group tries to impose its values on others or claims exclusive right to a set of values, disputes arise. While values may be non-negotiable, they can be discussed, and people can learn to live peacefully and coherently alongside each other.</a:t>
            </a:r>
            <a:endParaRPr lang="en-US" dirty="0"/>
          </a:p>
        </p:txBody>
      </p:sp>
      <p:pic>
        <p:nvPicPr>
          <p:cNvPr id="5" name="Picture 4" descr="A picture containing orange, toy&#10;&#10;Description automatically generated">
            <a:extLst>
              <a:ext uri="{FF2B5EF4-FFF2-40B4-BE49-F238E27FC236}">
                <a16:creationId xmlns:a16="http://schemas.microsoft.com/office/drawing/2014/main" id="{02F6A4EE-013F-4B40-AD9B-A3443049516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10" r="22737" b="-1"/>
          <a:stretch/>
        </p:blipFill>
        <p:spPr>
          <a:xfrm>
            <a:off x="7467600" y="12"/>
            <a:ext cx="4724400" cy="6857988"/>
          </a:xfrm>
          <a:prstGeom prst="rect">
            <a:avLst/>
          </a:prstGeom>
        </p:spPr>
      </p:pic>
    </p:spTree>
    <p:extLst>
      <p:ext uri="{BB962C8B-B14F-4D97-AF65-F5344CB8AC3E}">
        <p14:creationId xmlns:p14="http://schemas.microsoft.com/office/powerpoint/2010/main" val="22352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6753ACD-8389-4A4D-8E6D-14DCDB25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063972"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31B10-F7F9-434B-916A-AE69767CC9DE}"/>
              </a:ext>
            </a:extLst>
          </p:cNvPr>
          <p:cNvSpPr>
            <a:spLocks noGrp="1"/>
          </p:cNvSpPr>
          <p:nvPr>
            <p:ph type="title"/>
          </p:nvPr>
        </p:nvSpPr>
        <p:spPr>
          <a:xfrm>
            <a:off x="1181686" y="1371600"/>
            <a:ext cx="3048734" cy="4114800"/>
          </a:xfrm>
        </p:spPr>
        <p:txBody>
          <a:bodyPr anchor="ctr">
            <a:normAutofit/>
          </a:bodyPr>
          <a:lstStyle/>
          <a:p>
            <a:pPr algn="ctr"/>
            <a:r>
              <a:rPr lang="en-US" dirty="0"/>
              <a:t>Interest conflicts</a:t>
            </a:r>
            <a:endParaRPr lang="en-US"/>
          </a:p>
        </p:txBody>
      </p:sp>
      <p:pic>
        <p:nvPicPr>
          <p:cNvPr id="5" name="Picture 4" descr="A picture containing text, businesscard, clipart, vector graphics&#10;&#10;Description automatically generated">
            <a:extLst>
              <a:ext uri="{FF2B5EF4-FFF2-40B4-BE49-F238E27FC236}">
                <a16:creationId xmlns:a16="http://schemas.microsoft.com/office/drawing/2014/main" id="{7BE682F0-0DA4-4E62-A2BE-7EB35F6BC9C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10200" y="718240"/>
            <a:ext cx="6083272" cy="2433308"/>
          </a:xfrm>
          <a:prstGeom prst="rect">
            <a:avLst/>
          </a:prstGeom>
        </p:spPr>
      </p:pic>
      <p:sp>
        <p:nvSpPr>
          <p:cNvPr id="3" name="Content Placeholder 2">
            <a:extLst>
              <a:ext uri="{FF2B5EF4-FFF2-40B4-BE49-F238E27FC236}">
                <a16:creationId xmlns:a16="http://schemas.microsoft.com/office/drawing/2014/main" id="{382D3721-032F-4297-936B-A0086D85096D}"/>
              </a:ext>
            </a:extLst>
          </p:cNvPr>
          <p:cNvSpPr>
            <a:spLocks noGrp="1"/>
          </p:cNvSpPr>
          <p:nvPr>
            <p:ph idx="1"/>
          </p:nvPr>
        </p:nvSpPr>
        <p:spPr>
          <a:xfrm>
            <a:off x="5410200" y="3429000"/>
            <a:ext cx="6083272" cy="2793609"/>
          </a:xfrm>
        </p:spPr>
        <p:txBody>
          <a:bodyPr>
            <a:normAutofit/>
          </a:bodyPr>
          <a:lstStyle/>
          <a:p>
            <a:pPr marL="0" indent="0">
              <a:lnSpc>
                <a:spcPct val="90000"/>
              </a:lnSpc>
              <a:buNone/>
            </a:pPr>
            <a:r>
              <a:rPr lang="en-US" sz="2000" b="0" i="0" dirty="0">
                <a:effectLst/>
                <a:latin typeface="Lato" panose="020F0502020204030203" pitchFamily="34" charset="0"/>
              </a:rPr>
              <a:t>Interest conflicts are caused by competition over perceived or actual incompatible needs. Such conflicts may occur over issues of money, resources, or time. Parties often mistakenly believe that in order to satisfy their own needs, those of their opponent must be sacrificed. A mediator can help identify ways to dovetail interests and create opportunities for mutual gain.</a:t>
            </a:r>
            <a:endParaRPr lang="en-US" sz="2000" dirty="0"/>
          </a:p>
        </p:txBody>
      </p:sp>
    </p:spTree>
    <p:extLst>
      <p:ext uri="{BB962C8B-B14F-4D97-AF65-F5344CB8AC3E}">
        <p14:creationId xmlns:p14="http://schemas.microsoft.com/office/powerpoint/2010/main" val="235866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FB2D26E-FBAE-45B8-B0F6-80E4ABDEC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442A66-721F-4552-A3AD-3A2215F0C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67EA5288-5BEB-4C44-949A-ED209FE21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75AC6-5A8B-4347-BD59-9D9CD6506F3D}"/>
              </a:ext>
            </a:extLst>
          </p:cNvPr>
          <p:cNvSpPr>
            <a:spLocks noGrp="1"/>
          </p:cNvSpPr>
          <p:nvPr>
            <p:ph type="title"/>
          </p:nvPr>
        </p:nvSpPr>
        <p:spPr>
          <a:xfrm>
            <a:off x="1371599" y="1223889"/>
            <a:ext cx="2705101" cy="1519311"/>
          </a:xfrm>
        </p:spPr>
        <p:txBody>
          <a:bodyPr vert="horz" lIns="91440" tIns="45720" rIns="91440" bIns="45720" rtlCol="0" anchor="b">
            <a:normAutofit/>
          </a:bodyPr>
          <a:lstStyle/>
          <a:p>
            <a:r>
              <a:rPr lang="en-US" sz="3200" kern="1200" cap="all" spc="300" baseline="0" dirty="0">
                <a:solidFill>
                  <a:schemeClr val="tx2"/>
                </a:solidFill>
                <a:latin typeface="+mj-lt"/>
                <a:ea typeface="+mj-ea"/>
                <a:cs typeface="+mj-cs"/>
              </a:rPr>
              <a:t>Welcome!</a:t>
            </a:r>
          </a:p>
        </p:txBody>
      </p:sp>
      <p:sp>
        <p:nvSpPr>
          <p:cNvPr id="3" name="Text Placeholder 2">
            <a:extLst>
              <a:ext uri="{FF2B5EF4-FFF2-40B4-BE49-F238E27FC236}">
                <a16:creationId xmlns:a16="http://schemas.microsoft.com/office/drawing/2014/main" id="{E3181638-EB02-42C0-813F-69D7140FD51F}"/>
              </a:ext>
            </a:extLst>
          </p:cNvPr>
          <p:cNvSpPr>
            <a:spLocks noGrp="1"/>
          </p:cNvSpPr>
          <p:nvPr>
            <p:ph type="body" idx="1"/>
          </p:nvPr>
        </p:nvSpPr>
        <p:spPr>
          <a:xfrm>
            <a:off x="1352550" y="3281289"/>
            <a:ext cx="2705100" cy="1371601"/>
          </a:xfrm>
        </p:spPr>
        <p:txBody>
          <a:bodyPr vert="horz" lIns="91440" tIns="45720" rIns="91440" bIns="45720" rtlCol="0">
            <a:normAutofit/>
          </a:bodyPr>
          <a:lstStyle/>
          <a:p>
            <a:r>
              <a:rPr lang="en-US" sz="2000" i="1" kern="1200" dirty="0">
                <a:solidFill>
                  <a:schemeClr val="tx2"/>
                </a:solidFill>
                <a:latin typeface="+mj-lt"/>
                <a:ea typeface="+mn-ea"/>
                <a:cs typeface="+mn-cs"/>
              </a:rPr>
              <a:t>Please take the time to take the </a:t>
            </a:r>
            <a:r>
              <a:rPr lang="en-US" b="1" i="1" kern="1200" dirty="0" err="1">
                <a:solidFill>
                  <a:srgbClr val="FF0000"/>
                </a:solidFill>
                <a:highlight>
                  <a:srgbClr val="800000"/>
                </a:highlight>
                <a:latin typeface="+mj-lt"/>
                <a:ea typeface="+mn-ea"/>
                <a:cs typeface="+mn-cs"/>
              </a:rPr>
              <a:t>D</a:t>
            </a:r>
            <a:r>
              <a:rPr lang="en-US" b="1" i="1" kern="1200" dirty="0" err="1">
                <a:solidFill>
                  <a:srgbClr val="FFFF00"/>
                </a:solidFill>
                <a:highlight>
                  <a:srgbClr val="800000"/>
                </a:highlight>
                <a:latin typeface="+mj-lt"/>
                <a:ea typeface="+mn-ea"/>
                <a:cs typeface="+mn-cs"/>
              </a:rPr>
              <a:t>i</a:t>
            </a:r>
            <a:r>
              <a:rPr lang="en-US" b="1" i="1" kern="1200" dirty="0" err="1">
                <a:solidFill>
                  <a:srgbClr val="92D050"/>
                </a:solidFill>
                <a:highlight>
                  <a:srgbClr val="800000"/>
                </a:highlight>
                <a:latin typeface="+mj-lt"/>
                <a:ea typeface="+mn-ea"/>
                <a:cs typeface="+mn-cs"/>
              </a:rPr>
              <a:t>S</a:t>
            </a:r>
            <a:r>
              <a:rPr lang="en-US" b="1" i="1" kern="1200" dirty="0" err="1">
                <a:solidFill>
                  <a:srgbClr val="0070C0"/>
                </a:solidFill>
                <a:highlight>
                  <a:srgbClr val="800000"/>
                </a:highlight>
                <a:latin typeface="+mj-lt"/>
                <a:ea typeface="+mn-ea"/>
                <a:cs typeface="+mn-cs"/>
              </a:rPr>
              <a:t>C</a:t>
            </a:r>
            <a:r>
              <a:rPr lang="en-US" i="1" kern="1200" dirty="0">
                <a:solidFill>
                  <a:schemeClr val="tx2"/>
                </a:solidFill>
                <a:highlight>
                  <a:srgbClr val="800000"/>
                </a:highlight>
                <a:latin typeface="+mj-lt"/>
                <a:ea typeface="+mn-ea"/>
                <a:cs typeface="+mn-cs"/>
              </a:rPr>
              <a:t> </a:t>
            </a:r>
            <a:r>
              <a:rPr lang="en-US" sz="2000" i="1" kern="1200" dirty="0">
                <a:solidFill>
                  <a:schemeClr val="tx2"/>
                </a:solidFill>
                <a:latin typeface="+mj-lt"/>
                <a:ea typeface="+mn-ea"/>
                <a:cs typeface="+mn-cs"/>
              </a:rPr>
              <a:t>Assessment Test sent to you</a:t>
            </a:r>
            <a:r>
              <a:rPr lang="en-US" sz="2000" dirty="0">
                <a:solidFill>
                  <a:schemeClr val="tx2"/>
                </a:solidFill>
              </a:rPr>
              <a:t>r emails.</a:t>
            </a:r>
            <a:endParaRPr lang="en-US" sz="2000" i="1" kern="1200" dirty="0">
              <a:solidFill>
                <a:schemeClr val="tx2"/>
              </a:solidFill>
              <a:latin typeface="+mj-lt"/>
              <a:ea typeface="+mn-ea"/>
              <a:cs typeface="+mn-cs"/>
            </a:endParaRPr>
          </a:p>
        </p:txBody>
      </p:sp>
      <p:pic>
        <p:nvPicPr>
          <p:cNvPr id="5" name="Picture 4" descr="Colourful envelopes">
            <a:extLst>
              <a:ext uri="{FF2B5EF4-FFF2-40B4-BE49-F238E27FC236}">
                <a16:creationId xmlns:a16="http://schemas.microsoft.com/office/drawing/2014/main" id="{F0B2327B-AE35-4A6C-AD16-467314AA7A43}"/>
              </a:ext>
            </a:extLst>
          </p:cNvPr>
          <p:cNvPicPr>
            <a:picLocks noChangeAspect="1"/>
          </p:cNvPicPr>
          <p:nvPr/>
        </p:nvPicPr>
        <p:blipFill rotWithShape="1">
          <a:blip r:embed="rId2"/>
          <a:srcRect l="16996" r="16995" b="-1"/>
          <a:stretch/>
        </p:blipFill>
        <p:spPr>
          <a:xfrm>
            <a:off x="5410200" y="10"/>
            <a:ext cx="6781800" cy="6857990"/>
          </a:xfrm>
          <a:prstGeom prst="rect">
            <a:avLst/>
          </a:prstGeom>
        </p:spPr>
      </p:pic>
    </p:spTree>
    <p:extLst>
      <p:ext uri="{BB962C8B-B14F-4D97-AF65-F5344CB8AC3E}">
        <p14:creationId xmlns:p14="http://schemas.microsoft.com/office/powerpoint/2010/main" val="2067389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C553A7-713D-4133-B393-5017EA4F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4AC2AC-0DC6-4B82-B10A-CB8DC5062BC6}"/>
              </a:ext>
            </a:extLst>
          </p:cNvPr>
          <p:cNvSpPr>
            <a:spLocks noGrp="1"/>
          </p:cNvSpPr>
          <p:nvPr>
            <p:ph type="title"/>
          </p:nvPr>
        </p:nvSpPr>
        <p:spPr>
          <a:xfrm>
            <a:off x="6108728" y="339864"/>
            <a:ext cx="5397472" cy="1202891"/>
          </a:xfrm>
        </p:spPr>
        <p:txBody>
          <a:bodyPr>
            <a:normAutofit/>
          </a:bodyPr>
          <a:lstStyle/>
          <a:p>
            <a:pPr algn="ctr"/>
            <a:r>
              <a:rPr lang="en-US" dirty="0"/>
              <a:t>Relationship conflicts</a:t>
            </a:r>
            <a:endParaRPr lang="en-US"/>
          </a:p>
        </p:txBody>
      </p:sp>
      <p:pic>
        <p:nvPicPr>
          <p:cNvPr id="5" name="Picture 4" descr="A close-up of hands shaking&#10;&#10;Description automatically generated with medium confidence">
            <a:extLst>
              <a:ext uri="{FF2B5EF4-FFF2-40B4-BE49-F238E27FC236}">
                <a16:creationId xmlns:a16="http://schemas.microsoft.com/office/drawing/2014/main" id="{BB4DD2B0-91B6-4BDE-AA2B-9A903A7E434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0487" y="2327410"/>
            <a:ext cx="4098941" cy="2203180"/>
          </a:xfrm>
          <a:prstGeom prst="rect">
            <a:avLst/>
          </a:prstGeom>
        </p:spPr>
      </p:pic>
      <p:sp>
        <p:nvSpPr>
          <p:cNvPr id="3" name="Content Placeholder 2">
            <a:extLst>
              <a:ext uri="{FF2B5EF4-FFF2-40B4-BE49-F238E27FC236}">
                <a16:creationId xmlns:a16="http://schemas.microsoft.com/office/drawing/2014/main" id="{6AB91F76-4B64-4E07-A133-DE7F22EA15F0}"/>
              </a:ext>
            </a:extLst>
          </p:cNvPr>
          <p:cNvSpPr>
            <a:spLocks noGrp="1"/>
          </p:cNvSpPr>
          <p:nvPr>
            <p:ph idx="1"/>
          </p:nvPr>
        </p:nvSpPr>
        <p:spPr>
          <a:xfrm>
            <a:off x="6096002" y="1814732"/>
            <a:ext cx="5426844" cy="4501662"/>
          </a:xfrm>
        </p:spPr>
        <p:txBody>
          <a:bodyPr>
            <a:normAutofit/>
          </a:bodyPr>
          <a:lstStyle/>
          <a:p>
            <a:pPr marL="0" indent="0">
              <a:buNone/>
            </a:pPr>
            <a:r>
              <a:rPr lang="en-US" b="0" i="0" dirty="0">
                <a:effectLst/>
                <a:latin typeface="Lato" panose="020F0502020204030203" pitchFamily="34" charset="0"/>
              </a:rPr>
              <a:t>Relationship conflicts occur when there are misperceptions, strong negative emotions, or poor communication. One person may distrust the other and believe that the other person’s actions are motivated by malice or an intent to harm the other. Relationship conflicts may be addressed by allowing each person uninterrupted time to talk through the issues and respond to the other person’s concerns.</a:t>
            </a:r>
            <a:endParaRPr lang="en-US" dirty="0"/>
          </a:p>
        </p:txBody>
      </p:sp>
    </p:spTree>
    <p:extLst>
      <p:ext uri="{BB962C8B-B14F-4D97-AF65-F5344CB8AC3E}">
        <p14:creationId xmlns:p14="http://schemas.microsoft.com/office/powerpoint/2010/main" val="3517693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C3CEFB-D644-47DB-A1AF-01A90F386CC5}"/>
              </a:ext>
            </a:extLst>
          </p:cNvPr>
          <p:cNvSpPr>
            <a:spLocks noGrp="1"/>
          </p:cNvSpPr>
          <p:nvPr>
            <p:ph type="title"/>
          </p:nvPr>
        </p:nvSpPr>
        <p:spPr>
          <a:xfrm>
            <a:off x="1284850" y="1065791"/>
            <a:ext cx="6393688" cy="813498"/>
          </a:xfrm>
        </p:spPr>
        <p:txBody>
          <a:bodyPr>
            <a:normAutofit/>
          </a:bodyPr>
          <a:lstStyle/>
          <a:p>
            <a:pPr algn="ctr"/>
            <a:r>
              <a:rPr lang="en-US" dirty="0"/>
              <a:t>Structural conflicts</a:t>
            </a:r>
            <a:endParaRPr lang="en-US"/>
          </a:p>
        </p:txBody>
      </p:sp>
      <p:sp>
        <p:nvSpPr>
          <p:cNvPr id="3" name="Content Placeholder 2">
            <a:extLst>
              <a:ext uri="{FF2B5EF4-FFF2-40B4-BE49-F238E27FC236}">
                <a16:creationId xmlns:a16="http://schemas.microsoft.com/office/drawing/2014/main" id="{0A136885-B5E2-4DF5-A8CD-73D67B425F17}"/>
              </a:ext>
            </a:extLst>
          </p:cNvPr>
          <p:cNvSpPr>
            <a:spLocks noGrp="1"/>
          </p:cNvSpPr>
          <p:nvPr>
            <p:ph idx="1"/>
          </p:nvPr>
        </p:nvSpPr>
        <p:spPr>
          <a:xfrm>
            <a:off x="1284851" y="2135938"/>
            <a:ext cx="5150674" cy="3439557"/>
          </a:xfrm>
        </p:spPr>
        <p:txBody>
          <a:bodyPr>
            <a:normAutofit/>
          </a:bodyPr>
          <a:lstStyle/>
          <a:p>
            <a:pPr marL="0" indent="0">
              <a:buNone/>
            </a:pPr>
            <a:r>
              <a:rPr lang="en-US" b="0" i="0" dirty="0">
                <a:effectLst/>
                <a:latin typeface="Lato" panose="020F0502020204030203" pitchFamily="34" charset="0"/>
              </a:rPr>
              <a:t>Structural conflicts are caused by oppressive behaviors exerted on others. Limited resources or opportunity as well as organization structures often promote conflict behavior. The parties may well benefit from mediation since the forum will help neutralize the power imbalance.</a:t>
            </a:r>
            <a:endParaRPr lang="en-US" dirty="0"/>
          </a:p>
        </p:txBody>
      </p:sp>
      <p:pic>
        <p:nvPicPr>
          <p:cNvPr id="5" name="Picture 4">
            <a:extLst>
              <a:ext uri="{FF2B5EF4-FFF2-40B4-BE49-F238E27FC236}">
                <a16:creationId xmlns:a16="http://schemas.microsoft.com/office/drawing/2014/main" id="{90090115-6177-45C3-ABE4-0B3B2173E09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01742" y="2244040"/>
            <a:ext cx="4205408" cy="3184487"/>
          </a:xfrm>
          <a:prstGeom prst="rect">
            <a:avLst/>
          </a:prstGeom>
        </p:spPr>
      </p:pic>
    </p:spTree>
    <p:extLst>
      <p:ext uri="{BB962C8B-B14F-4D97-AF65-F5344CB8AC3E}">
        <p14:creationId xmlns:p14="http://schemas.microsoft.com/office/powerpoint/2010/main" val="3772379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6753ACD-8389-4A4D-8E6D-14DCDB25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063972"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83FBAC-768F-40BD-A553-B66CC619C582}"/>
              </a:ext>
            </a:extLst>
          </p:cNvPr>
          <p:cNvSpPr>
            <a:spLocks noGrp="1"/>
          </p:cNvSpPr>
          <p:nvPr>
            <p:ph type="title"/>
          </p:nvPr>
        </p:nvSpPr>
        <p:spPr>
          <a:xfrm>
            <a:off x="1181686" y="1371600"/>
            <a:ext cx="3048734" cy="4114800"/>
          </a:xfrm>
        </p:spPr>
        <p:txBody>
          <a:bodyPr anchor="ctr">
            <a:normAutofit/>
          </a:bodyPr>
          <a:lstStyle/>
          <a:p>
            <a:pPr algn="ctr"/>
            <a:r>
              <a:rPr lang="en-US" sz="2700"/>
              <a:t>Conflict Management Techniques</a:t>
            </a:r>
          </a:p>
        </p:txBody>
      </p:sp>
      <p:pic>
        <p:nvPicPr>
          <p:cNvPr id="5" name="Picture 4">
            <a:extLst>
              <a:ext uri="{FF2B5EF4-FFF2-40B4-BE49-F238E27FC236}">
                <a16:creationId xmlns:a16="http://schemas.microsoft.com/office/drawing/2014/main" id="{CD7D47B6-392B-4DB2-B721-0A4A1138068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3922" y="685800"/>
            <a:ext cx="4766655" cy="2498187"/>
          </a:xfrm>
          <a:prstGeom prst="rect">
            <a:avLst/>
          </a:prstGeom>
        </p:spPr>
      </p:pic>
      <p:sp>
        <p:nvSpPr>
          <p:cNvPr id="3" name="Content Placeholder 2">
            <a:extLst>
              <a:ext uri="{FF2B5EF4-FFF2-40B4-BE49-F238E27FC236}">
                <a16:creationId xmlns:a16="http://schemas.microsoft.com/office/drawing/2014/main" id="{E831CF7F-295C-4E0F-A15A-7EA8698F463D}"/>
              </a:ext>
            </a:extLst>
          </p:cNvPr>
          <p:cNvSpPr>
            <a:spLocks noGrp="1"/>
          </p:cNvSpPr>
          <p:nvPr>
            <p:ph idx="1"/>
          </p:nvPr>
        </p:nvSpPr>
        <p:spPr>
          <a:xfrm>
            <a:off x="5410200" y="3429000"/>
            <a:ext cx="6083272" cy="2793609"/>
          </a:xfrm>
        </p:spPr>
        <p:txBody>
          <a:bodyPr>
            <a:normAutofit/>
          </a:bodyPr>
          <a:lstStyle/>
          <a:p>
            <a:pPr marL="0" indent="0">
              <a:buNone/>
            </a:pPr>
            <a:r>
              <a:rPr lang="en-US" b="0" i="0" dirty="0">
                <a:effectLst/>
                <a:latin typeface="noto-serif"/>
              </a:rPr>
              <a:t>There are Five Major Conflict Management Styles. </a:t>
            </a:r>
            <a:r>
              <a:rPr lang="en-US" b="0" i="0" dirty="0">
                <a:effectLst/>
                <a:latin typeface="muli"/>
              </a:rPr>
              <a:t>Knowing when and how to use each style can help control conflict and lead to an improved working environment, resulting in a better bottom line.</a:t>
            </a:r>
          </a:p>
          <a:p>
            <a:endParaRPr lang="en-US" dirty="0"/>
          </a:p>
        </p:txBody>
      </p:sp>
    </p:spTree>
    <p:extLst>
      <p:ext uri="{BB962C8B-B14F-4D97-AF65-F5344CB8AC3E}">
        <p14:creationId xmlns:p14="http://schemas.microsoft.com/office/powerpoint/2010/main" val="4063553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83FBAC-768F-40BD-A553-B66CC619C582}"/>
              </a:ext>
            </a:extLst>
          </p:cNvPr>
          <p:cNvSpPr>
            <a:spLocks noGrp="1"/>
          </p:cNvSpPr>
          <p:nvPr>
            <p:ph type="title"/>
          </p:nvPr>
        </p:nvSpPr>
        <p:spPr>
          <a:xfrm>
            <a:off x="358815" y="1371600"/>
            <a:ext cx="3402957" cy="4114800"/>
          </a:xfrm>
        </p:spPr>
        <p:txBody>
          <a:bodyPr anchor="ctr">
            <a:normAutofit/>
          </a:bodyPr>
          <a:lstStyle/>
          <a:p>
            <a:pPr algn="ctr"/>
            <a:r>
              <a:rPr lang="en-US" b="1" dirty="0">
                <a:solidFill>
                  <a:schemeClr val="bg2"/>
                </a:solidFill>
              </a:rPr>
              <a:t>1. </a:t>
            </a:r>
            <a:r>
              <a:rPr lang="en-US" sz="2400" dirty="0">
                <a:solidFill>
                  <a:schemeClr val="bg2"/>
                </a:solidFill>
              </a:rPr>
              <a:t>Collaborating Style</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31CF7F-295C-4E0F-A15A-7EA8698F463D}"/>
              </a:ext>
            </a:extLst>
          </p:cNvPr>
          <p:cNvSpPr>
            <a:spLocks noGrp="1"/>
          </p:cNvSpPr>
          <p:nvPr>
            <p:ph idx="1"/>
          </p:nvPr>
        </p:nvSpPr>
        <p:spPr>
          <a:xfrm>
            <a:off x="5310963" y="1270591"/>
            <a:ext cx="5631357" cy="4364666"/>
          </a:xfrm>
        </p:spPr>
        <p:txBody>
          <a:bodyPr anchor="ctr">
            <a:normAutofit/>
          </a:bodyPr>
          <a:lstStyle/>
          <a:p>
            <a:r>
              <a:rPr lang="en-US" sz="2000" b="1" i="0" dirty="0">
                <a:effectLst/>
                <a:latin typeface="muli"/>
              </a:rPr>
              <a:t>Collaborating Style</a:t>
            </a:r>
            <a:r>
              <a:rPr lang="en-US" sz="2000" b="0" i="0" dirty="0">
                <a:effectLst/>
                <a:latin typeface="muli"/>
              </a:rPr>
              <a:t>: A combination of being assertive and cooperative, those who collaborate attempt to work with others to identify a solution that fully satisfies everyone’s concerns. In this style, which is the opposite of avoiding, both sides can get what they want, and negative feelings are minimized. </a:t>
            </a:r>
          </a:p>
          <a:p>
            <a:r>
              <a:rPr lang="en-US" sz="2000" b="0" i="0" dirty="0">
                <a:effectLst/>
                <a:latin typeface="muli"/>
              </a:rPr>
              <a:t>Collaborating works best when the long-term relationship and outcome are important—for example, planning for integrating two departments into one, where you want the best of both in the newly formed department.</a:t>
            </a:r>
            <a:endParaRPr lang="en-US" sz="2000" dirty="0"/>
          </a:p>
        </p:txBody>
      </p:sp>
    </p:spTree>
    <p:extLst>
      <p:ext uri="{BB962C8B-B14F-4D97-AF65-F5344CB8AC3E}">
        <p14:creationId xmlns:p14="http://schemas.microsoft.com/office/powerpoint/2010/main" val="2445164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07EE5A-D27E-4D6F-A0AA-C187DE015938}"/>
              </a:ext>
            </a:extLst>
          </p:cNvPr>
          <p:cNvSpPr>
            <a:spLocks noGrp="1"/>
          </p:cNvSpPr>
          <p:nvPr>
            <p:ph type="title"/>
          </p:nvPr>
        </p:nvSpPr>
        <p:spPr>
          <a:xfrm>
            <a:off x="685800" y="1371600"/>
            <a:ext cx="2742028" cy="4114800"/>
          </a:xfrm>
        </p:spPr>
        <p:txBody>
          <a:bodyPr anchor="ctr">
            <a:normAutofit/>
          </a:bodyPr>
          <a:lstStyle/>
          <a:p>
            <a:pPr algn="ctr"/>
            <a:r>
              <a:rPr lang="en-US" sz="2700" b="1" dirty="0">
                <a:solidFill>
                  <a:schemeClr val="bg2"/>
                </a:solidFill>
              </a:rPr>
              <a:t>2. </a:t>
            </a:r>
            <a:r>
              <a:rPr lang="en-US" sz="2700" dirty="0">
                <a:solidFill>
                  <a:schemeClr val="bg2"/>
                </a:solidFill>
              </a:rPr>
              <a:t>Competing Style</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D9BF4B-BD5C-4D7A-98C4-84A3BDBA7823}"/>
              </a:ext>
            </a:extLst>
          </p:cNvPr>
          <p:cNvSpPr>
            <a:spLocks noGrp="1"/>
          </p:cNvSpPr>
          <p:nvPr>
            <p:ph idx="1"/>
          </p:nvPr>
        </p:nvSpPr>
        <p:spPr>
          <a:xfrm>
            <a:off x="5310963" y="1270591"/>
            <a:ext cx="5631357" cy="4364666"/>
          </a:xfrm>
        </p:spPr>
        <p:txBody>
          <a:bodyPr anchor="ctr">
            <a:normAutofit/>
          </a:bodyPr>
          <a:lstStyle/>
          <a:p>
            <a:r>
              <a:rPr lang="en-US" sz="2000" b="1" i="0" dirty="0">
                <a:effectLst/>
                <a:latin typeface="muli"/>
              </a:rPr>
              <a:t>Competing Style</a:t>
            </a:r>
            <a:r>
              <a:rPr lang="en-US" sz="2000" b="0" i="0" dirty="0">
                <a:effectLst/>
                <a:latin typeface="muli"/>
              </a:rPr>
              <a:t>: Those who compete are assertive and uncooperative and willing to pursue one’s own concerns at another person’s expense. </a:t>
            </a:r>
            <a:endParaRPr lang="en-US" sz="2000" dirty="0">
              <a:latin typeface="muli"/>
            </a:endParaRPr>
          </a:p>
          <a:p>
            <a:r>
              <a:rPr lang="en-US" sz="2000" b="0" i="0" dirty="0">
                <a:effectLst/>
                <a:latin typeface="muli"/>
              </a:rPr>
              <a:t>Using this style works when you don’t care about the relationship, but the outcome is important, such as when competing with another company for a new client. </a:t>
            </a:r>
          </a:p>
          <a:p>
            <a:r>
              <a:rPr lang="en-US" sz="2000" dirty="0">
                <a:latin typeface="muli"/>
              </a:rPr>
              <a:t>Don’t use competing inside the organization. It does NOT build relationships. </a:t>
            </a:r>
            <a:endParaRPr lang="en-US" sz="2000" dirty="0"/>
          </a:p>
        </p:txBody>
      </p:sp>
    </p:spTree>
    <p:extLst>
      <p:ext uri="{BB962C8B-B14F-4D97-AF65-F5344CB8AC3E}">
        <p14:creationId xmlns:p14="http://schemas.microsoft.com/office/powerpoint/2010/main" val="2966233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07474-0981-435E-AE91-9859EEAEFB2F}"/>
              </a:ext>
            </a:extLst>
          </p:cNvPr>
          <p:cNvSpPr>
            <a:spLocks noGrp="1"/>
          </p:cNvSpPr>
          <p:nvPr>
            <p:ph type="title"/>
          </p:nvPr>
        </p:nvSpPr>
        <p:spPr>
          <a:xfrm>
            <a:off x="1157027" y="1371600"/>
            <a:ext cx="3702052" cy="4114800"/>
          </a:xfrm>
        </p:spPr>
        <p:txBody>
          <a:bodyPr anchor="ctr">
            <a:normAutofit/>
          </a:bodyPr>
          <a:lstStyle/>
          <a:p>
            <a:pPr algn="ctr"/>
            <a:r>
              <a:rPr lang="en-US" b="1" dirty="0"/>
              <a:t>3. </a:t>
            </a:r>
            <a:r>
              <a:rPr lang="en-US" dirty="0"/>
              <a:t>Avoiding Style</a:t>
            </a:r>
          </a:p>
        </p:txBody>
      </p:sp>
      <p:sp>
        <p:nvSpPr>
          <p:cNvPr id="14" name="Rectangle 13">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E1795C-0ED5-41B4-A773-1528D9BE6A32}"/>
              </a:ext>
            </a:extLst>
          </p:cNvPr>
          <p:cNvSpPr>
            <a:spLocks noGrp="1"/>
          </p:cNvSpPr>
          <p:nvPr>
            <p:ph idx="1"/>
          </p:nvPr>
        </p:nvSpPr>
        <p:spPr>
          <a:xfrm>
            <a:off x="6781800" y="520995"/>
            <a:ext cx="4724400" cy="5858539"/>
          </a:xfrm>
        </p:spPr>
        <p:txBody>
          <a:bodyPr anchor="ctr">
            <a:normAutofit/>
          </a:bodyPr>
          <a:lstStyle/>
          <a:p>
            <a:r>
              <a:rPr lang="en-US" b="1" i="0" dirty="0">
                <a:effectLst/>
                <a:latin typeface="muli"/>
              </a:rPr>
              <a:t>Avoiding Style</a:t>
            </a:r>
            <a:r>
              <a:rPr lang="en-US" b="0" i="0" dirty="0">
                <a:effectLst/>
                <a:latin typeface="muli"/>
              </a:rPr>
              <a:t>: Those who avoid conflict tend to be unassertive and uncooperative while diplomatically sidestepping an issue or simply withdrawing from a threatening situation. “</a:t>
            </a:r>
          </a:p>
          <a:p>
            <a:r>
              <a:rPr lang="en-US" b="0" i="0" dirty="0">
                <a:effectLst/>
                <a:latin typeface="muli"/>
              </a:rPr>
              <a:t>Use this when it is safer to postpone dealing with the situation or you don’t have as great a concern about the outcome, such as if you have a conflict with a co-worker about their ethics of using FaceTime on the job.</a:t>
            </a:r>
          </a:p>
          <a:p>
            <a:endParaRPr lang="en-US" dirty="0"/>
          </a:p>
        </p:txBody>
      </p:sp>
    </p:spTree>
    <p:extLst>
      <p:ext uri="{BB962C8B-B14F-4D97-AF65-F5344CB8AC3E}">
        <p14:creationId xmlns:p14="http://schemas.microsoft.com/office/powerpoint/2010/main" val="2602538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07474-0981-435E-AE91-9859EEAEFB2F}"/>
              </a:ext>
            </a:extLst>
          </p:cNvPr>
          <p:cNvSpPr>
            <a:spLocks noGrp="1"/>
          </p:cNvSpPr>
          <p:nvPr>
            <p:ph type="title"/>
          </p:nvPr>
        </p:nvSpPr>
        <p:spPr>
          <a:xfrm>
            <a:off x="1371599" y="1010097"/>
            <a:ext cx="9486901" cy="1010088"/>
          </a:xfrm>
        </p:spPr>
        <p:txBody>
          <a:bodyPr anchor="b">
            <a:normAutofit/>
          </a:bodyPr>
          <a:lstStyle/>
          <a:p>
            <a:pPr algn="ctr"/>
            <a:r>
              <a:rPr lang="en-US" b="1" dirty="0"/>
              <a:t>4</a:t>
            </a:r>
            <a:r>
              <a:rPr lang="en-US" dirty="0"/>
              <a:t>. Accommodating Style</a:t>
            </a:r>
          </a:p>
        </p:txBody>
      </p:sp>
      <p:sp>
        <p:nvSpPr>
          <p:cNvPr id="3" name="Content Placeholder 2">
            <a:extLst>
              <a:ext uri="{FF2B5EF4-FFF2-40B4-BE49-F238E27FC236}">
                <a16:creationId xmlns:a16="http://schemas.microsoft.com/office/drawing/2014/main" id="{4EE1795C-0ED5-41B4-A773-1528D9BE6A32}"/>
              </a:ext>
            </a:extLst>
          </p:cNvPr>
          <p:cNvSpPr>
            <a:spLocks noGrp="1"/>
          </p:cNvSpPr>
          <p:nvPr>
            <p:ph idx="1"/>
          </p:nvPr>
        </p:nvSpPr>
        <p:spPr>
          <a:xfrm>
            <a:off x="1371600" y="2206257"/>
            <a:ext cx="9486901" cy="3540642"/>
          </a:xfrm>
        </p:spPr>
        <p:txBody>
          <a:bodyPr>
            <a:normAutofit/>
          </a:bodyPr>
          <a:lstStyle/>
          <a:p>
            <a:r>
              <a:rPr lang="en-US" b="1" i="0" dirty="0">
                <a:effectLst/>
                <a:latin typeface="muli"/>
              </a:rPr>
              <a:t>Accommodating Style</a:t>
            </a:r>
            <a:r>
              <a:rPr lang="en-US" b="0" i="0" dirty="0">
                <a:effectLst/>
                <a:latin typeface="muli"/>
              </a:rPr>
              <a:t>: The opposite of competing, there is an element of self-sacrifice when accommodating to satisfy the other person. While it may seem generous, it could take advantage of the weak and cause resentment. </a:t>
            </a:r>
            <a:endParaRPr lang="en-US" dirty="0">
              <a:latin typeface="muli"/>
            </a:endParaRPr>
          </a:p>
          <a:p>
            <a:r>
              <a:rPr lang="en-US" b="0" i="0" dirty="0">
                <a:effectLst/>
                <a:latin typeface="muli"/>
              </a:rPr>
              <a:t>You can use accommodating when you really don’t care a lot about the outcome but do want to preserve or build the relationship</a:t>
            </a:r>
            <a:r>
              <a:rPr lang="en-US" dirty="0">
                <a:latin typeface="muli"/>
              </a:rPr>
              <a:t>. S</a:t>
            </a:r>
            <a:r>
              <a:rPr lang="en-US" b="0" i="0" dirty="0">
                <a:effectLst/>
                <a:latin typeface="muli"/>
              </a:rPr>
              <a:t>uch as going out for lunch with the boss and agreeing.</a:t>
            </a:r>
          </a:p>
          <a:p>
            <a:pPr marL="0" indent="0">
              <a:buNone/>
            </a:pPr>
            <a:endParaRPr lang="en-US" dirty="0"/>
          </a:p>
        </p:txBody>
      </p:sp>
    </p:spTree>
    <p:extLst>
      <p:ext uri="{BB962C8B-B14F-4D97-AF65-F5344CB8AC3E}">
        <p14:creationId xmlns:p14="http://schemas.microsoft.com/office/powerpoint/2010/main" val="2031163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5B098B6-88A1-4935-AF43-01286C94C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6781" y="1663995"/>
            <a:ext cx="3390900" cy="35433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07474-0981-435E-AE91-9859EEAEFB2F}"/>
              </a:ext>
            </a:extLst>
          </p:cNvPr>
          <p:cNvSpPr>
            <a:spLocks noGrp="1"/>
          </p:cNvSpPr>
          <p:nvPr>
            <p:ph type="title"/>
          </p:nvPr>
        </p:nvSpPr>
        <p:spPr>
          <a:xfrm>
            <a:off x="1903228" y="2057401"/>
            <a:ext cx="2859272" cy="2743200"/>
          </a:xfrm>
        </p:spPr>
        <p:txBody>
          <a:bodyPr anchor="ctr">
            <a:normAutofit/>
          </a:bodyPr>
          <a:lstStyle/>
          <a:p>
            <a:pPr algn="ctr"/>
            <a:r>
              <a:rPr lang="en-US" sz="2800" b="1" dirty="0">
                <a:solidFill>
                  <a:schemeClr val="bg2"/>
                </a:solidFill>
              </a:rPr>
              <a:t>5. </a:t>
            </a:r>
            <a:r>
              <a:rPr lang="en-US" sz="2200" dirty="0">
                <a:solidFill>
                  <a:schemeClr val="bg2"/>
                </a:solidFill>
              </a:rPr>
              <a:t>Compromising Style</a:t>
            </a:r>
          </a:p>
        </p:txBody>
      </p:sp>
      <p:sp>
        <p:nvSpPr>
          <p:cNvPr id="3" name="Content Placeholder 2">
            <a:extLst>
              <a:ext uri="{FF2B5EF4-FFF2-40B4-BE49-F238E27FC236}">
                <a16:creationId xmlns:a16="http://schemas.microsoft.com/office/drawing/2014/main" id="{4EE1795C-0ED5-41B4-A773-1528D9BE6A32}"/>
              </a:ext>
            </a:extLst>
          </p:cNvPr>
          <p:cNvSpPr>
            <a:spLocks noGrp="1"/>
          </p:cNvSpPr>
          <p:nvPr>
            <p:ph idx="1"/>
          </p:nvPr>
        </p:nvSpPr>
        <p:spPr>
          <a:xfrm>
            <a:off x="6096001" y="579473"/>
            <a:ext cx="5410200" cy="5762847"/>
          </a:xfrm>
        </p:spPr>
        <p:txBody>
          <a:bodyPr anchor="ctr">
            <a:normAutofit/>
          </a:bodyPr>
          <a:lstStyle/>
          <a:p>
            <a:r>
              <a:rPr lang="en-US" b="1" i="0" dirty="0">
                <a:effectLst/>
                <a:latin typeface="muli"/>
              </a:rPr>
              <a:t>Compromising Style</a:t>
            </a:r>
            <a:r>
              <a:rPr lang="en-US" b="0" i="0" dirty="0">
                <a:effectLst/>
                <a:latin typeface="muli"/>
              </a:rPr>
              <a:t>: This style aims to find an expedient, mutually acceptable solution that partially satisfies both parties in the conflict while maintaining some assertiveness and cooperativeness. </a:t>
            </a:r>
            <a:endParaRPr lang="en-US" dirty="0">
              <a:latin typeface="muli"/>
            </a:endParaRPr>
          </a:p>
          <a:p>
            <a:r>
              <a:rPr lang="en-US" b="0" i="0" dirty="0">
                <a:effectLst/>
                <a:latin typeface="muli"/>
              </a:rPr>
              <a:t>This style is best to use when the outcome is not crucial and you are losing time; for example, when you want to just make a decision and move on to more important things and are willing to give a little to get the decision made.</a:t>
            </a:r>
          </a:p>
        </p:txBody>
      </p:sp>
    </p:spTree>
    <p:extLst>
      <p:ext uri="{BB962C8B-B14F-4D97-AF65-F5344CB8AC3E}">
        <p14:creationId xmlns:p14="http://schemas.microsoft.com/office/powerpoint/2010/main" val="2286757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1F5C38-3D1F-48E2-9E7D-83748843BCD8}"/>
              </a:ext>
            </a:extLst>
          </p:cNvPr>
          <p:cNvSpPr>
            <a:spLocks noGrp="1"/>
          </p:cNvSpPr>
          <p:nvPr>
            <p:ph type="title"/>
          </p:nvPr>
        </p:nvSpPr>
        <p:spPr>
          <a:xfrm>
            <a:off x="7285978" y="959278"/>
            <a:ext cx="3714872" cy="992512"/>
          </a:xfrm>
        </p:spPr>
        <p:txBody>
          <a:bodyPr vert="horz" lIns="91440" tIns="45720" rIns="91440" bIns="45720" rtlCol="0" anchor="b">
            <a:normAutofit/>
          </a:bodyPr>
          <a:lstStyle/>
          <a:p>
            <a:r>
              <a:rPr lang="en-US" sz="2500" kern="1200" cap="all" spc="300" baseline="0" dirty="0">
                <a:solidFill>
                  <a:schemeClr val="tx2"/>
                </a:solidFill>
                <a:latin typeface="+mj-lt"/>
                <a:ea typeface="+mj-ea"/>
                <a:cs typeface="+mj-cs"/>
              </a:rPr>
              <a:t>Dealing with difficult people</a:t>
            </a:r>
          </a:p>
        </p:txBody>
      </p:sp>
      <p:pic>
        <p:nvPicPr>
          <p:cNvPr id="6" name="Content Placeholder 5" descr="A picture containing toy, vector graphics&#10;&#10;Description automatically generated">
            <a:extLst>
              <a:ext uri="{FF2B5EF4-FFF2-40B4-BE49-F238E27FC236}">
                <a16:creationId xmlns:a16="http://schemas.microsoft.com/office/drawing/2014/main" id="{C126D91B-3D59-4B02-A4F6-289AA9B10C9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4631" r="24481" b="1"/>
          <a:stretch/>
        </p:blipFill>
        <p:spPr>
          <a:xfrm>
            <a:off x="20" y="10"/>
            <a:ext cx="6095980" cy="6857990"/>
          </a:xfrm>
          <a:prstGeom prst="rect">
            <a:avLst/>
          </a:prstGeom>
        </p:spPr>
      </p:pic>
      <p:sp>
        <p:nvSpPr>
          <p:cNvPr id="3" name="Content Placeholder 2">
            <a:extLst>
              <a:ext uri="{FF2B5EF4-FFF2-40B4-BE49-F238E27FC236}">
                <a16:creationId xmlns:a16="http://schemas.microsoft.com/office/drawing/2014/main" id="{3498CB1C-E90E-45E5-AD0C-1F78A5917C0A}"/>
              </a:ext>
            </a:extLst>
          </p:cNvPr>
          <p:cNvSpPr>
            <a:spLocks noGrp="1"/>
          </p:cNvSpPr>
          <p:nvPr>
            <p:ph sz="half" idx="1"/>
          </p:nvPr>
        </p:nvSpPr>
        <p:spPr>
          <a:xfrm>
            <a:off x="7048982" y="2135938"/>
            <a:ext cx="4282633" cy="3871323"/>
          </a:xfrm>
        </p:spPr>
        <p:txBody>
          <a:bodyPr vert="horz" lIns="91440" tIns="45720" rIns="91440" bIns="45720" rtlCol="0">
            <a:normAutofit fontScale="92500" lnSpcReduction="10000"/>
          </a:bodyPr>
          <a:lstStyle/>
          <a:p>
            <a:pPr>
              <a:lnSpc>
                <a:spcPct val="90000"/>
              </a:lnSpc>
            </a:pPr>
            <a:r>
              <a:rPr lang="en-US" sz="2200" dirty="0"/>
              <a:t>Be calm</a:t>
            </a:r>
          </a:p>
          <a:p>
            <a:pPr>
              <a:lnSpc>
                <a:spcPct val="90000"/>
              </a:lnSpc>
            </a:pPr>
            <a:r>
              <a:rPr lang="en-US" sz="2200" dirty="0"/>
              <a:t>Understand the person’s intentions </a:t>
            </a:r>
          </a:p>
          <a:p>
            <a:pPr>
              <a:lnSpc>
                <a:spcPct val="90000"/>
              </a:lnSpc>
            </a:pPr>
            <a:r>
              <a:rPr lang="en-US" sz="2200" dirty="0"/>
              <a:t>Let the person know where you’re coming from</a:t>
            </a:r>
          </a:p>
          <a:p>
            <a:pPr>
              <a:lnSpc>
                <a:spcPct val="90000"/>
              </a:lnSpc>
            </a:pPr>
            <a:r>
              <a:rPr lang="en-US" sz="2200" dirty="0"/>
              <a:t>Get perspective from others</a:t>
            </a:r>
          </a:p>
          <a:p>
            <a:pPr>
              <a:lnSpc>
                <a:spcPct val="90000"/>
              </a:lnSpc>
            </a:pPr>
            <a:r>
              <a:rPr lang="en-US" sz="2200" dirty="0"/>
              <a:t>Treat the person with respect</a:t>
            </a:r>
          </a:p>
          <a:p>
            <a:pPr>
              <a:lnSpc>
                <a:spcPct val="90000"/>
              </a:lnSpc>
            </a:pPr>
            <a:r>
              <a:rPr lang="en-US" sz="2200" dirty="0"/>
              <a:t>Ignore</a:t>
            </a:r>
          </a:p>
          <a:p>
            <a:pPr marL="0" indent="0">
              <a:lnSpc>
                <a:spcPct val="90000"/>
              </a:lnSpc>
              <a:buNone/>
            </a:pPr>
            <a:endParaRPr lang="en-US" sz="1900" dirty="0"/>
          </a:p>
          <a:p>
            <a:pPr marL="0" indent="0">
              <a:lnSpc>
                <a:spcPct val="90000"/>
              </a:lnSpc>
              <a:buNone/>
            </a:pPr>
            <a:r>
              <a:rPr lang="en-US" sz="2200" b="1" dirty="0">
                <a:solidFill>
                  <a:srgbClr val="FF0000"/>
                </a:solidFill>
              </a:rPr>
              <a:t>If all fails:</a:t>
            </a:r>
          </a:p>
          <a:p>
            <a:pPr>
              <a:lnSpc>
                <a:spcPct val="90000"/>
              </a:lnSpc>
            </a:pPr>
            <a:r>
              <a:rPr lang="en-US" sz="2200" dirty="0"/>
              <a:t>Escalate to higher authority or management</a:t>
            </a:r>
          </a:p>
        </p:txBody>
      </p:sp>
    </p:spTree>
    <p:extLst>
      <p:ext uri="{BB962C8B-B14F-4D97-AF65-F5344CB8AC3E}">
        <p14:creationId xmlns:p14="http://schemas.microsoft.com/office/powerpoint/2010/main" val="2331760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FB7DE9-F562-4290-99B7-8C2189D6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B354F8A8-7D5A-4944-8B6C-36BBF5C0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E8BD67-7DDB-4F8B-958A-5D9A085CB848}"/>
              </a:ext>
            </a:extLst>
          </p:cNvPr>
          <p:cNvSpPr>
            <a:spLocks noGrp="1"/>
          </p:cNvSpPr>
          <p:nvPr>
            <p:ph type="title"/>
          </p:nvPr>
        </p:nvSpPr>
        <p:spPr>
          <a:xfrm>
            <a:off x="2057400" y="3687878"/>
            <a:ext cx="8115299" cy="1265404"/>
          </a:xfrm>
        </p:spPr>
        <p:txBody>
          <a:bodyPr vert="horz" lIns="91440" tIns="45720" rIns="91440" bIns="45720" rtlCol="0" anchor="b">
            <a:normAutofit/>
          </a:bodyPr>
          <a:lstStyle/>
          <a:p>
            <a:pPr algn="ctr"/>
            <a:r>
              <a:rPr lang="en-US" sz="3600" kern="1200" cap="all" spc="300" baseline="0" dirty="0">
                <a:solidFill>
                  <a:schemeClr val="tx2"/>
                </a:solidFill>
                <a:latin typeface="+mj-lt"/>
                <a:ea typeface="+mj-ea"/>
                <a:cs typeface="+mj-cs"/>
              </a:rPr>
              <a:t>Thank you!</a:t>
            </a:r>
          </a:p>
        </p:txBody>
      </p:sp>
      <p:pic>
        <p:nvPicPr>
          <p:cNvPr id="7" name="Graphic 6" descr="Accept">
            <a:extLst>
              <a:ext uri="{FF2B5EF4-FFF2-40B4-BE49-F238E27FC236}">
                <a16:creationId xmlns:a16="http://schemas.microsoft.com/office/drawing/2014/main" id="{9C8FC565-0AD2-4D34-89EE-ACE8E07198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77102" y="1371600"/>
            <a:ext cx="2223727" cy="2223727"/>
          </a:xfrm>
          <a:prstGeom prst="rect">
            <a:avLst/>
          </a:prstGeom>
        </p:spPr>
      </p:pic>
    </p:spTree>
    <p:extLst>
      <p:ext uri="{BB962C8B-B14F-4D97-AF65-F5344CB8AC3E}">
        <p14:creationId xmlns:p14="http://schemas.microsoft.com/office/powerpoint/2010/main" val="1107714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309FA25-1772-4961-90BE-D39F20067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496BD4-D8C6-450B-8921-92AFB0B7AF50}"/>
              </a:ext>
            </a:extLst>
          </p:cNvPr>
          <p:cNvSpPr>
            <a:spLocks noGrp="1"/>
          </p:cNvSpPr>
          <p:nvPr>
            <p:ph type="title"/>
          </p:nvPr>
        </p:nvSpPr>
        <p:spPr>
          <a:xfrm>
            <a:off x="685800" y="667413"/>
            <a:ext cx="5397472" cy="1303606"/>
          </a:xfrm>
        </p:spPr>
        <p:txBody>
          <a:bodyPr>
            <a:normAutofit/>
          </a:bodyPr>
          <a:lstStyle/>
          <a:p>
            <a:pPr algn="ctr"/>
            <a:r>
              <a:rPr lang="en-US" dirty="0"/>
              <a:t>Disc Assessment </a:t>
            </a:r>
          </a:p>
        </p:txBody>
      </p:sp>
      <p:sp>
        <p:nvSpPr>
          <p:cNvPr id="3" name="Content Placeholder 2">
            <a:extLst>
              <a:ext uri="{FF2B5EF4-FFF2-40B4-BE49-F238E27FC236}">
                <a16:creationId xmlns:a16="http://schemas.microsoft.com/office/drawing/2014/main" id="{32AABC12-39F7-464A-A1AC-0D0FF72ABE6D}"/>
              </a:ext>
            </a:extLst>
          </p:cNvPr>
          <p:cNvSpPr>
            <a:spLocks noGrp="1"/>
          </p:cNvSpPr>
          <p:nvPr>
            <p:ph idx="1"/>
          </p:nvPr>
        </p:nvSpPr>
        <p:spPr>
          <a:xfrm>
            <a:off x="698528" y="2323440"/>
            <a:ext cx="5485227" cy="4499241"/>
          </a:xfrm>
        </p:spPr>
        <p:txBody>
          <a:bodyPr>
            <a:normAutofit/>
          </a:bodyPr>
          <a:lstStyle/>
          <a:p>
            <a:pPr marL="0" indent="0">
              <a:buNone/>
            </a:pPr>
            <a:r>
              <a:rPr lang="en-US" b="1" i="0" cap="all" dirty="0">
                <a:effectLst/>
                <a:latin typeface="Helvetica Neue"/>
              </a:rPr>
              <a:t>DISC</a:t>
            </a:r>
            <a:r>
              <a:rPr lang="en-US" b="0" i="0" dirty="0">
                <a:effectLst/>
                <a:latin typeface="Helvetica Neue"/>
              </a:rPr>
              <a:t> is a personal assessment tool for improving productivity, teamwork and communication. It deals exclusively with modes of behavior and communication.</a:t>
            </a:r>
            <a:endParaRPr lang="en-US" dirty="0"/>
          </a:p>
        </p:txBody>
      </p:sp>
      <p:pic>
        <p:nvPicPr>
          <p:cNvPr id="5" name="Picture 4" descr="A picture containing diagram&#10;&#10;Description automatically generated">
            <a:extLst>
              <a:ext uri="{FF2B5EF4-FFF2-40B4-BE49-F238E27FC236}">
                <a16:creationId xmlns:a16="http://schemas.microsoft.com/office/drawing/2014/main" id="{146955B4-E797-48FF-85A1-DDBA539FD62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80328" y="1416064"/>
            <a:ext cx="4025872" cy="4025872"/>
          </a:xfrm>
          <a:prstGeom prst="rect">
            <a:avLst/>
          </a:prstGeom>
        </p:spPr>
      </p:pic>
    </p:spTree>
    <p:extLst>
      <p:ext uri="{BB962C8B-B14F-4D97-AF65-F5344CB8AC3E}">
        <p14:creationId xmlns:p14="http://schemas.microsoft.com/office/powerpoint/2010/main" val="375392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C478F1-26B5-44C9-823B-523B85B112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625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CCF077-6B3F-4B9F-B4E5-CC2AC0E52CD7}"/>
              </a:ext>
            </a:extLst>
          </p:cNvPr>
          <p:cNvSpPr>
            <a:spLocks noGrp="1"/>
          </p:cNvSpPr>
          <p:nvPr>
            <p:ph type="title"/>
          </p:nvPr>
        </p:nvSpPr>
        <p:spPr>
          <a:xfrm>
            <a:off x="862818" y="685801"/>
            <a:ext cx="3057379" cy="3046228"/>
          </a:xfrm>
        </p:spPr>
        <p:txBody>
          <a:bodyPr vert="horz" lIns="91440" tIns="45720" rIns="91440" bIns="45720" rtlCol="0" anchor="b">
            <a:normAutofit/>
          </a:bodyPr>
          <a:lstStyle/>
          <a:p>
            <a:r>
              <a:rPr lang="en-US" kern="1200" cap="all" spc="300" baseline="0">
                <a:solidFill>
                  <a:schemeClr val="bg2"/>
                </a:solidFill>
                <a:latin typeface="+mj-lt"/>
                <a:ea typeface="+mj-ea"/>
                <a:cs typeface="+mj-cs"/>
              </a:rPr>
              <a:t>The Wheel</a:t>
            </a:r>
          </a:p>
        </p:txBody>
      </p:sp>
      <p:pic>
        <p:nvPicPr>
          <p:cNvPr id="6" name="Content Placeholder 5" descr="A picture containing text, clock, clipart&#10;&#10;Description automatically generated">
            <a:extLst>
              <a:ext uri="{FF2B5EF4-FFF2-40B4-BE49-F238E27FC236}">
                <a16:creationId xmlns:a16="http://schemas.microsoft.com/office/drawing/2014/main" id="{CC1CC257-33CA-41BC-8938-354F255B807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15000" y="685801"/>
            <a:ext cx="5486399" cy="5486399"/>
          </a:xfrm>
          <a:prstGeom prst="rect">
            <a:avLst/>
          </a:prstGeom>
        </p:spPr>
      </p:pic>
    </p:spTree>
    <p:extLst>
      <p:ext uri="{BB962C8B-B14F-4D97-AF65-F5344CB8AC3E}">
        <p14:creationId xmlns:p14="http://schemas.microsoft.com/office/powerpoint/2010/main" val="296925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C1CA7196-CAF1-4234-8849-E335F0BC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92EE74-C312-48C1-9409-27AE6590E835}"/>
              </a:ext>
            </a:extLst>
          </p:cNvPr>
          <p:cNvSpPr>
            <a:spLocks noGrp="1"/>
          </p:cNvSpPr>
          <p:nvPr>
            <p:ph type="title"/>
          </p:nvPr>
        </p:nvSpPr>
        <p:spPr>
          <a:xfrm>
            <a:off x="8117612" y="2600386"/>
            <a:ext cx="3390899" cy="1303606"/>
          </a:xfrm>
        </p:spPr>
        <p:txBody>
          <a:bodyPr vert="horz" lIns="91440" tIns="45720" rIns="91440" bIns="45720" rtlCol="0" anchor="b">
            <a:normAutofit/>
          </a:bodyPr>
          <a:lstStyle/>
          <a:p>
            <a:r>
              <a:rPr lang="en-US" sz="3200" kern="1200" cap="all" spc="300" baseline="0" dirty="0">
                <a:solidFill>
                  <a:schemeClr val="tx2"/>
                </a:solidFill>
                <a:latin typeface="+mj-lt"/>
                <a:ea typeface="+mj-ea"/>
                <a:cs typeface="+mj-cs"/>
              </a:rPr>
              <a:t>DiSC Profiles</a:t>
            </a:r>
          </a:p>
        </p:txBody>
      </p:sp>
      <p:pic>
        <p:nvPicPr>
          <p:cNvPr id="6" name="Content Placeholder 5" descr="Diagram&#10;&#10;Description automatically generated">
            <a:extLst>
              <a:ext uri="{FF2B5EF4-FFF2-40B4-BE49-F238E27FC236}">
                <a16:creationId xmlns:a16="http://schemas.microsoft.com/office/drawing/2014/main" id="{77B2B81B-6FE8-4004-B667-A2F681956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42" y="1111170"/>
            <a:ext cx="6863786" cy="4676172"/>
          </a:xfrm>
          <a:prstGeom prst="rect">
            <a:avLst/>
          </a:prstGeom>
        </p:spPr>
      </p:pic>
    </p:spTree>
    <p:extLst>
      <p:ext uri="{BB962C8B-B14F-4D97-AF65-F5344CB8AC3E}">
        <p14:creationId xmlns:p14="http://schemas.microsoft.com/office/powerpoint/2010/main" val="2525871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FB7DE9-F562-4290-99B7-8C2189D6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B354F8A8-7D5A-4944-8B6C-36BBF5C0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EF772-009B-4B12-AEFA-ED0F0FC8C07C}"/>
              </a:ext>
            </a:extLst>
          </p:cNvPr>
          <p:cNvSpPr>
            <a:spLocks noGrp="1"/>
          </p:cNvSpPr>
          <p:nvPr>
            <p:ph type="title"/>
          </p:nvPr>
        </p:nvSpPr>
        <p:spPr>
          <a:xfrm>
            <a:off x="2057400" y="3687878"/>
            <a:ext cx="8115299" cy="1265404"/>
          </a:xfrm>
        </p:spPr>
        <p:txBody>
          <a:bodyPr vert="horz" lIns="91440" tIns="45720" rIns="91440" bIns="45720" rtlCol="0" anchor="b">
            <a:normAutofit/>
          </a:bodyPr>
          <a:lstStyle/>
          <a:p>
            <a:pPr algn="ctr"/>
            <a:r>
              <a:rPr lang="en-US" sz="3600" kern="1200" cap="all" spc="300" baseline="0" dirty="0">
                <a:solidFill>
                  <a:schemeClr val="tx2"/>
                </a:solidFill>
                <a:latin typeface="+mj-lt"/>
                <a:ea typeface="+mj-ea"/>
                <a:cs typeface="+mj-cs"/>
              </a:rPr>
              <a:t>Course Purpose</a:t>
            </a:r>
          </a:p>
        </p:txBody>
      </p:sp>
      <p:sp>
        <p:nvSpPr>
          <p:cNvPr id="3" name="Content Placeholder 2">
            <a:extLst>
              <a:ext uri="{FF2B5EF4-FFF2-40B4-BE49-F238E27FC236}">
                <a16:creationId xmlns:a16="http://schemas.microsoft.com/office/drawing/2014/main" id="{1486AAFC-2289-4744-BC61-3F067F6C41B3}"/>
              </a:ext>
            </a:extLst>
          </p:cNvPr>
          <p:cNvSpPr>
            <a:spLocks noGrp="1"/>
          </p:cNvSpPr>
          <p:nvPr>
            <p:ph idx="1"/>
          </p:nvPr>
        </p:nvSpPr>
        <p:spPr>
          <a:xfrm>
            <a:off x="2743200" y="4953282"/>
            <a:ext cx="6781800" cy="761118"/>
          </a:xfrm>
        </p:spPr>
        <p:txBody>
          <a:bodyPr vert="horz" lIns="91440" tIns="45720" rIns="91440" bIns="45720" rtlCol="0">
            <a:normAutofit/>
          </a:bodyPr>
          <a:lstStyle/>
          <a:p>
            <a:pPr marL="0" indent="0" algn="ctr">
              <a:buNone/>
            </a:pPr>
            <a:r>
              <a:rPr lang="en-US" i="1" kern="1200" dirty="0">
                <a:solidFill>
                  <a:schemeClr val="tx2"/>
                </a:solidFill>
                <a:latin typeface="+mj-lt"/>
                <a:ea typeface="+mn-ea"/>
                <a:cs typeface="+mn-cs"/>
              </a:rPr>
              <a:t>To improve interpersonal communication in the office.</a:t>
            </a:r>
          </a:p>
        </p:txBody>
      </p:sp>
      <p:pic>
        <p:nvPicPr>
          <p:cNvPr id="5" name="Picture 4" descr="A picture containing LEGO, toy&#10;&#10;Description automatically generated">
            <a:extLst>
              <a:ext uri="{FF2B5EF4-FFF2-40B4-BE49-F238E27FC236}">
                <a16:creationId xmlns:a16="http://schemas.microsoft.com/office/drawing/2014/main" id="{FC909291-FFF6-42E1-8BE3-4EA40380C80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48314" y="1371600"/>
            <a:ext cx="5335929" cy="2586942"/>
          </a:xfrm>
          <a:prstGeom prst="rect">
            <a:avLst/>
          </a:prstGeom>
        </p:spPr>
      </p:pic>
    </p:spTree>
    <p:extLst>
      <p:ext uri="{BB962C8B-B14F-4D97-AF65-F5344CB8AC3E}">
        <p14:creationId xmlns:p14="http://schemas.microsoft.com/office/powerpoint/2010/main" val="363869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FB7DE9-F562-4290-99B7-8C2189D6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B354F8A8-7D5A-4944-8B6C-36BBF5C0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FD8415-CA2C-4E35-9D01-5F9955ECCFAF}"/>
              </a:ext>
            </a:extLst>
          </p:cNvPr>
          <p:cNvSpPr>
            <a:spLocks noGrp="1"/>
          </p:cNvSpPr>
          <p:nvPr>
            <p:ph type="title"/>
          </p:nvPr>
        </p:nvSpPr>
        <p:spPr>
          <a:xfrm>
            <a:off x="2057400" y="3687878"/>
            <a:ext cx="8115299" cy="807605"/>
          </a:xfrm>
        </p:spPr>
        <p:txBody>
          <a:bodyPr vert="horz" lIns="91440" tIns="45720" rIns="91440" bIns="45720" rtlCol="0" anchor="b">
            <a:normAutofit/>
          </a:bodyPr>
          <a:lstStyle/>
          <a:p>
            <a:pPr algn="ctr"/>
            <a:r>
              <a:rPr lang="en-US" sz="3600" kern="1200" cap="all" spc="300" baseline="0" dirty="0">
                <a:solidFill>
                  <a:schemeClr val="tx2"/>
                </a:solidFill>
                <a:latin typeface="+mj-lt"/>
                <a:ea typeface="+mj-ea"/>
                <a:cs typeface="+mj-cs"/>
              </a:rPr>
              <a:t>Prior knowledge</a:t>
            </a:r>
          </a:p>
        </p:txBody>
      </p:sp>
      <p:sp>
        <p:nvSpPr>
          <p:cNvPr id="3" name="Content Placeholder 2">
            <a:extLst>
              <a:ext uri="{FF2B5EF4-FFF2-40B4-BE49-F238E27FC236}">
                <a16:creationId xmlns:a16="http://schemas.microsoft.com/office/drawing/2014/main" id="{EC2FD739-1BB4-4809-B1DF-EF45A526FAAF}"/>
              </a:ext>
            </a:extLst>
          </p:cNvPr>
          <p:cNvSpPr>
            <a:spLocks noGrp="1"/>
          </p:cNvSpPr>
          <p:nvPr>
            <p:ph idx="1"/>
          </p:nvPr>
        </p:nvSpPr>
        <p:spPr>
          <a:xfrm>
            <a:off x="2724149" y="4725282"/>
            <a:ext cx="6781800" cy="761118"/>
          </a:xfrm>
        </p:spPr>
        <p:txBody>
          <a:bodyPr vert="horz" lIns="91440" tIns="45720" rIns="91440" bIns="45720" rtlCol="0">
            <a:normAutofit lnSpcReduction="10000"/>
          </a:bodyPr>
          <a:lstStyle/>
          <a:p>
            <a:pPr marL="0" indent="0" algn="ctr">
              <a:buNone/>
            </a:pPr>
            <a:r>
              <a:rPr lang="en-US" i="1" kern="1200" dirty="0">
                <a:solidFill>
                  <a:schemeClr val="tx2"/>
                </a:solidFill>
                <a:latin typeface="+mj-lt"/>
                <a:ea typeface="+mn-ea"/>
                <a:cs typeface="+mn-cs"/>
              </a:rPr>
              <a:t>What did you learn about yourself from the DISC assessment? </a:t>
            </a:r>
          </a:p>
        </p:txBody>
      </p:sp>
      <p:pic>
        <p:nvPicPr>
          <p:cNvPr id="7" name="Graphic 6" descr="Head with Gears">
            <a:extLst>
              <a:ext uri="{FF2B5EF4-FFF2-40B4-BE49-F238E27FC236}">
                <a16:creationId xmlns:a16="http://schemas.microsoft.com/office/drawing/2014/main" id="{8E4446A0-3905-4BFD-8339-00B2867BC4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77102" y="1371600"/>
            <a:ext cx="2223727" cy="2223727"/>
          </a:xfrm>
          <a:prstGeom prst="rect">
            <a:avLst/>
          </a:prstGeom>
        </p:spPr>
      </p:pic>
    </p:spTree>
    <p:extLst>
      <p:ext uri="{BB962C8B-B14F-4D97-AF65-F5344CB8AC3E}">
        <p14:creationId xmlns:p14="http://schemas.microsoft.com/office/powerpoint/2010/main" val="1910867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A69D5-74CA-4A09-BCC7-EC80AA9EFB02}"/>
              </a:ext>
            </a:extLst>
          </p:cNvPr>
          <p:cNvSpPr>
            <a:spLocks noGrp="1"/>
          </p:cNvSpPr>
          <p:nvPr>
            <p:ph type="title"/>
          </p:nvPr>
        </p:nvSpPr>
        <p:spPr>
          <a:xfrm>
            <a:off x="1050389" y="914881"/>
            <a:ext cx="5212188" cy="964407"/>
          </a:xfrm>
        </p:spPr>
        <p:txBody>
          <a:bodyPr>
            <a:normAutofit/>
          </a:bodyPr>
          <a:lstStyle/>
          <a:p>
            <a:pPr algn="ctr"/>
            <a:r>
              <a:rPr lang="en-US" sz="3000"/>
              <a:t>Why interpersonal skills matter</a:t>
            </a:r>
          </a:p>
        </p:txBody>
      </p:sp>
      <p:sp>
        <p:nvSpPr>
          <p:cNvPr id="3" name="Content Placeholder 2">
            <a:extLst>
              <a:ext uri="{FF2B5EF4-FFF2-40B4-BE49-F238E27FC236}">
                <a16:creationId xmlns:a16="http://schemas.microsoft.com/office/drawing/2014/main" id="{94256FCD-5ED0-479D-8792-36635F3A0111}"/>
              </a:ext>
            </a:extLst>
          </p:cNvPr>
          <p:cNvSpPr>
            <a:spLocks noGrp="1"/>
          </p:cNvSpPr>
          <p:nvPr>
            <p:ph idx="1"/>
          </p:nvPr>
        </p:nvSpPr>
        <p:spPr>
          <a:xfrm>
            <a:off x="1218040" y="2146570"/>
            <a:ext cx="5118965" cy="3754499"/>
          </a:xfrm>
        </p:spPr>
        <p:txBody>
          <a:bodyPr>
            <a:normAutofit/>
          </a:bodyPr>
          <a:lstStyle/>
          <a:p>
            <a:pPr marL="0" indent="0">
              <a:buNone/>
            </a:pPr>
            <a:r>
              <a:rPr lang="en-US" dirty="0">
                <a:latin typeface="arial" panose="020B0604020202020204" pitchFamily="34" charset="0"/>
              </a:rPr>
              <a:t>They h</a:t>
            </a:r>
            <a:r>
              <a:rPr lang="en-US" b="0" i="0" dirty="0">
                <a:effectLst/>
                <a:latin typeface="arial" panose="020B0604020202020204" pitchFamily="34" charset="0"/>
              </a:rPr>
              <a:t>elp you stand out from the crowd, whether it is in a college group activity or job interview. They complement your technical abilities, </a:t>
            </a:r>
            <a:r>
              <a:rPr lang="en-US" b="1" i="0" dirty="0">
                <a:effectLst/>
                <a:latin typeface="arial" panose="020B0604020202020204" pitchFamily="34" charset="0"/>
              </a:rPr>
              <a:t>enhance performance</a:t>
            </a:r>
            <a:r>
              <a:rPr lang="en-US" b="0" i="0" dirty="0">
                <a:effectLst/>
                <a:latin typeface="arial" panose="020B0604020202020204" pitchFamily="34" charset="0"/>
              </a:rPr>
              <a:t>, boost social interactions, and give you an edge over your competition.</a:t>
            </a:r>
            <a:endParaRPr lang="en-US" dirty="0"/>
          </a:p>
        </p:txBody>
      </p:sp>
      <p:pic>
        <p:nvPicPr>
          <p:cNvPr id="5" name="Picture 4" descr="One in a crowd">
            <a:extLst>
              <a:ext uri="{FF2B5EF4-FFF2-40B4-BE49-F238E27FC236}">
                <a16:creationId xmlns:a16="http://schemas.microsoft.com/office/drawing/2014/main" id="{D3BA5C4B-73B8-4F46-AAF5-C82723FA7A28}"/>
              </a:ext>
            </a:extLst>
          </p:cNvPr>
          <p:cNvPicPr>
            <a:picLocks noChangeAspect="1"/>
          </p:cNvPicPr>
          <p:nvPr/>
        </p:nvPicPr>
        <p:blipFill rotWithShape="1">
          <a:blip r:embed="rId2"/>
          <a:srcRect l="28262" r="20072"/>
          <a:stretch/>
        </p:blipFill>
        <p:spPr>
          <a:xfrm>
            <a:off x="7467600" y="10"/>
            <a:ext cx="4724400" cy="6857988"/>
          </a:xfrm>
          <a:prstGeom prst="rect">
            <a:avLst/>
          </a:prstGeom>
        </p:spPr>
      </p:pic>
    </p:spTree>
    <p:extLst>
      <p:ext uri="{BB962C8B-B14F-4D97-AF65-F5344CB8AC3E}">
        <p14:creationId xmlns:p14="http://schemas.microsoft.com/office/powerpoint/2010/main" val="2513294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18DFA8-3DB8-4F76-B38F-FF3A67247DB9}"/>
              </a:ext>
            </a:extLst>
          </p:cNvPr>
          <p:cNvSpPr>
            <a:spLocks noGrp="1"/>
          </p:cNvSpPr>
          <p:nvPr>
            <p:ph type="title"/>
          </p:nvPr>
        </p:nvSpPr>
        <p:spPr>
          <a:xfrm>
            <a:off x="-130967" y="1371600"/>
            <a:ext cx="4338636" cy="3486150"/>
          </a:xfrm>
        </p:spPr>
        <p:txBody>
          <a:bodyPr anchor="ctr">
            <a:normAutofit/>
          </a:bodyPr>
          <a:lstStyle/>
          <a:p>
            <a:pPr algn="ctr"/>
            <a:r>
              <a:rPr lang="en-US" sz="2800" dirty="0">
                <a:solidFill>
                  <a:schemeClr val="bg2"/>
                </a:solidFill>
              </a:rPr>
              <a:t>Interpersonal Communication</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96968B-3F52-4CD6-8B65-4DAC59FC5338}"/>
              </a:ext>
            </a:extLst>
          </p:cNvPr>
          <p:cNvSpPr>
            <a:spLocks noGrp="1"/>
          </p:cNvSpPr>
          <p:nvPr>
            <p:ph idx="1"/>
          </p:nvPr>
        </p:nvSpPr>
        <p:spPr>
          <a:xfrm>
            <a:off x="5162309" y="1270591"/>
            <a:ext cx="6204030" cy="4364666"/>
          </a:xfrm>
        </p:spPr>
        <p:txBody>
          <a:bodyPr anchor="ctr">
            <a:normAutofit/>
          </a:bodyPr>
          <a:lstStyle/>
          <a:p>
            <a:r>
              <a:rPr lang="en-US" dirty="0"/>
              <a:t>Interpersonal Communication is the process by which people exchange information through </a:t>
            </a:r>
            <a:r>
              <a:rPr lang="en-US" b="1" dirty="0"/>
              <a:t>verbal</a:t>
            </a:r>
            <a:r>
              <a:rPr lang="en-US" dirty="0"/>
              <a:t> and </a:t>
            </a:r>
            <a:r>
              <a:rPr lang="en-US" b="1" dirty="0"/>
              <a:t>non-verbal</a:t>
            </a:r>
            <a:r>
              <a:rPr lang="en-US" dirty="0"/>
              <a:t> messages</a:t>
            </a:r>
          </a:p>
          <a:p>
            <a:r>
              <a:rPr lang="en-US" dirty="0"/>
              <a:t>Interpersonal Skills also include:</a:t>
            </a:r>
          </a:p>
          <a:p>
            <a:pPr lvl="1"/>
            <a:r>
              <a:rPr lang="en-US" sz="1800" dirty="0"/>
              <a:t>Ability to listen and understand</a:t>
            </a:r>
          </a:p>
          <a:p>
            <a:pPr lvl="1"/>
            <a:r>
              <a:rPr lang="en-US" sz="1800" dirty="0"/>
              <a:t>Conflict management</a:t>
            </a:r>
          </a:p>
          <a:p>
            <a:pPr lvl="1"/>
            <a:r>
              <a:rPr lang="en-US" sz="1800" dirty="0"/>
              <a:t>Problem solving</a:t>
            </a:r>
          </a:p>
          <a:p>
            <a:pPr lvl="1"/>
            <a:r>
              <a:rPr lang="en-US" sz="1800" dirty="0"/>
              <a:t>Decision making</a:t>
            </a:r>
          </a:p>
          <a:p>
            <a:pPr lvl="1"/>
            <a:r>
              <a:rPr lang="en-US" sz="1800" dirty="0"/>
              <a:t>Stress management </a:t>
            </a:r>
          </a:p>
        </p:txBody>
      </p:sp>
    </p:spTree>
    <p:extLst>
      <p:ext uri="{BB962C8B-B14F-4D97-AF65-F5344CB8AC3E}">
        <p14:creationId xmlns:p14="http://schemas.microsoft.com/office/powerpoint/2010/main" val="3055981655"/>
      </p:ext>
    </p:extLst>
  </p:cSld>
  <p:clrMapOvr>
    <a:masterClrMapping/>
  </p:clrMapOvr>
</p:sld>
</file>

<file path=ppt/theme/theme1.xml><?xml version="1.0" encoding="utf-8"?>
<a:theme xmlns:a="http://schemas.openxmlformats.org/drawingml/2006/main" name="ClassicFrameVTI">
  <a:themeElements>
    <a:clrScheme name="AnalogousFromRegularSeedRightStep">
      <a:dk1>
        <a:srgbClr val="000000"/>
      </a:dk1>
      <a:lt1>
        <a:srgbClr val="FFFFFF"/>
      </a:lt1>
      <a:dk2>
        <a:srgbClr val="21213D"/>
      </a:dk2>
      <a:lt2>
        <a:srgbClr val="E8E5E2"/>
      </a:lt2>
      <a:accent1>
        <a:srgbClr val="4D8BC3"/>
      </a:accent1>
      <a:accent2>
        <a:srgbClr val="3B48B1"/>
      </a:accent2>
      <a:accent3>
        <a:srgbClr val="714DC3"/>
      </a:accent3>
      <a:accent4>
        <a:srgbClr val="913BB1"/>
      </a:accent4>
      <a:accent5>
        <a:srgbClr val="C34DB2"/>
      </a:accent5>
      <a:accent6>
        <a:srgbClr val="B13B6F"/>
      </a:accent6>
      <a:hlink>
        <a:srgbClr val="B2733B"/>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docProps/app.xml><?xml version="1.0" encoding="utf-8"?>
<Properties xmlns="http://schemas.openxmlformats.org/officeDocument/2006/extended-properties" xmlns:vt="http://schemas.openxmlformats.org/officeDocument/2006/docPropsVTypes">
  <TotalTime>168</TotalTime>
  <Words>1176</Words>
  <Application>Microsoft Office PowerPoint</Application>
  <PresentationFormat>Widescreen</PresentationFormat>
  <Paragraphs>104</Paragraphs>
  <Slides>29</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vt:lpstr>
      <vt:lpstr>Gill Sans MT</vt:lpstr>
      <vt:lpstr>Goudy Old Style</vt:lpstr>
      <vt:lpstr>Helvetica Neue</vt:lpstr>
      <vt:lpstr>Lato</vt:lpstr>
      <vt:lpstr>muli</vt:lpstr>
      <vt:lpstr>noto-serif</vt:lpstr>
      <vt:lpstr>ClassicFrameVTI</vt:lpstr>
      <vt:lpstr>Improving Interpersonal skills in the workplace</vt:lpstr>
      <vt:lpstr>Welcome!</vt:lpstr>
      <vt:lpstr>Disc Assessment </vt:lpstr>
      <vt:lpstr>The Wheel</vt:lpstr>
      <vt:lpstr>DiSC Profiles</vt:lpstr>
      <vt:lpstr>Course Purpose</vt:lpstr>
      <vt:lpstr>Prior knowledge</vt:lpstr>
      <vt:lpstr>Why interpersonal skills matter</vt:lpstr>
      <vt:lpstr>Interpersonal Communication</vt:lpstr>
      <vt:lpstr>Importance of Interpersonal Communication </vt:lpstr>
      <vt:lpstr>What are soft skills?</vt:lpstr>
      <vt:lpstr>Interpersonal Skills</vt:lpstr>
      <vt:lpstr>Personal Skills</vt:lpstr>
      <vt:lpstr>Listening Skills</vt:lpstr>
      <vt:lpstr>Creativity</vt:lpstr>
      <vt:lpstr>Conflicts in the Workplace</vt:lpstr>
      <vt:lpstr>Information Conflicts</vt:lpstr>
      <vt:lpstr>Values conflicts</vt:lpstr>
      <vt:lpstr>Interest conflicts</vt:lpstr>
      <vt:lpstr>Relationship conflicts</vt:lpstr>
      <vt:lpstr>Structural conflicts</vt:lpstr>
      <vt:lpstr>Conflict Management Techniques</vt:lpstr>
      <vt:lpstr>1. Collaborating Style</vt:lpstr>
      <vt:lpstr>2. Competing Style</vt:lpstr>
      <vt:lpstr>3. Avoiding Style</vt:lpstr>
      <vt:lpstr>4. Accommodating Style</vt:lpstr>
      <vt:lpstr>5. Compromising Style</vt:lpstr>
      <vt:lpstr>Dealing with difficult people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Interpersonal Communication</dc:title>
  <dc:creator>Sarah Alhussain</dc:creator>
  <cp:lastModifiedBy>Sarah Alhussain</cp:lastModifiedBy>
  <cp:revision>1</cp:revision>
  <dcterms:created xsi:type="dcterms:W3CDTF">2022-02-14T09:30:06Z</dcterms:created>
  <dcterms:modified xsi:type="dcterms:W3CDTF">2022-03-02T09:33:51Z</dcterms:modified>
</cp:coreProperties>
</file>