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7" r:id="rId11"/>
    <p:sldId id="264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D55CE-CBF4-4ED6-AAA0-E8339DFC5C5B}" v="13" dt="2022-03-02T09:34:07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Alhussain" userId="b43a71afc087bc89" providerId="LiveId" clId="{D6FD55CE-CBF4-4ED6-AAA0-E8339DFC5C5B}"/>
    <pc:docChg chg="undo custSel addSld modSld">
      <pc:chgData name="Sarah Alhussain" userId="b43a71afc087bc89" providerId="LiveId" clId="{D6FD55CE-CBF4-4ED6-AAA0-E8339DFC5C5B}" dt="2022-03-02T23:07:55.884" v="1350" actId="478"/>
      <pc:docMkLst>
        <pc:docMk/>
      </pc:docMkLst>
      <pc:sldChg chg="addSp delSp modSp mod">
        <pc:chgData name="Sarah Alhussain" userId="b43a71afc087bc89" providerId="LiveId" clId="{D6FD55CE-CBF4-4ED6-AAA0-E8339DFC5C5B}" dt="2022-03-02T23:07:55.884" v="1350" actId="478"/>
        <pc:sldMkLst>
          <pc:docMk/>
          <pc:sldMk cId="868507385" sldId="256"/>
        </pc:sldMkLst>
        <pc:spChg chg="mod">
          <ac:chgData name="Sarah Alhussain" userId="b43a71afc087bc89" providerId="LiveId" clId="{D6FD55CE-CBF4-4ED6-AAA0-E8339DFC5C5B}" dt="2022-03-02T23:07:52.351" v="1349" actId="20577"/>
          <ac:spMkLst>
            <pc:docMk/>
            <pc:sldMk cId="868507385" sldId="256"/>
            <ac:spMk id="2" creationId="{B681C727-C49B-4E43-9040-EA9B8FCD13A8}"/>
          </ac:spMkLst>
        </pc:spChg>
        <pc:spChg chg="del">
          <ac:chgData name="Sarah Alhussain" userId="b43a71afc087bc89" providerId="LiveId" clId="{D6FD55CE-CBF4-4ED6-AAA0-E8339DFC5C5B}" dt="2022-03-01T11:32:18.549" v="39" actId="478"/>
          <ac:spMkLst>
            <pc:docMk/>
            <pc:sldMk cId="868507385" sldId="256"/>
            <ac:spMk id="3" creationId="{570F044B-850D-482C-BDD6-315D130641C6}"/>
          </ac:spMkLst>
        </pc:spChg>
        <pc:spChg chg="add del mod">
          <ac:chgData name="Sarah Alhussain" userId="b43a71afc087bc89" providerId="LiveId" clId="{D6FD55CE-CBF4-4ED6-AAA0-E8339DFC5C5B}" dt="2022-03-01T11:32:21.983" v="40" actId="478"/>
          <ac:spMkLst>
            <pc:docMk/>
            <pc:sldMk cId="868507385" sldId="256"/>
            <ac:spMk id="6" creationId="{4F6F2CF4-39FB-4041-A085-64D7D6A0A7CB}"/>
          </ac:spMkLst>
        </pc:spChg>
        <pc:spChg chg="add del mod">
          <ac:chgData name="Sarah Alhussain" userId="b43a71afc087bc89" providerId="LiveId" clId="{D6FD55CE-CBF4-4ED6-AAA0-E8339DFC5C5B}" dt="2022-03-02T23:07:55.884" v="1350" actId="478"/>
          <ac:spMkLst>
            <pc:docMk/>
            <pc:sldMk cId="868507385" sldId="256"/>
            <ac:spMk id="7" creationId="{480C1839-E171-43D9-AE33-0C61FB40EA96}"/>
          </ac:spMkLst>
        </pc:spChg>
        <pc:picChg chg="mod">
          <ac:chgData name="Sarah Alhussain" userId="b43a71afc087bc89" providerId="LiveId" clId="{D6FD55CE-CBF4-4ED6-AAA0-E8339DFC5C5B}" dt="2022-03-01T12:06:13.627" v="1010" actId="1076"/>
          <ac:picMkLst>
            <pc:docMk/>
            <pc:sldMk cId="868507385" sldId="256"/>
            <ac:picMk id="4" creationId="{CCC9522B-9C0B-44D8-B414-494E53EAA465}"/>
          </ac:picMkLst>
        </pc:picChg>
      </pc:sldChg>
      <pc:sldChg chg="addSp modSp new mod setBg">
        <pc:chgData name="Sarah Alhussain" userId="b43a71afc087bc89" providerId="LiveId" clId="{D6FD55CE-CBF4-4ED6-AAA0-E8339DFC5C5B}" dt="2022-03-02T09:35:28.750" v="1254" actId="108"/>
        <pc:sldMkLst>
          <pc:docMk/>
          <pc:sldMk cId="3016156536" sldId="257"/>
        </pc:sldMkLst>
        <pc:spChg chg="mod">
          <ac:chgData name="Sarah Alhussain" userId="b43a71afc087bc89" providerId="LiveId" clId="{D6FD55CE-CBF4-4ED6-AAA0-E8339DFC5C5B}" dt="2022-03-02T09:35:28.750" v="1254" actId="108"/>
          <ac:spMkLst>
            <pc:docMk/>
            <pc:sldMk cId="3016156536" sldId="257"/>
            <ac:spMk id="2" creationId="{88DC499E-F2FF-447B-9FC0-08E07880B428}"/>
          </ac:spMkLst>
        </pc:spChg>
        <pc:spChg chg="mod">
          <ac:chgData name="Sarah Alhussain" userId="b43a71afc087bc89" providerId="LiveId" clId="{D6FD55CE-CBF4-4ED6-AAA0-E8339DFC5C5B}" dt="2022-03-02T09:35:01.283" v="1253" actId="14100"/>
          <ac:spMkLst>
            <pc:docMk/>
            <pc:sldMk cId="3016156536" sldId="257"/>
            <ac:spMk id="3" creationId="{24D1C06A-D135-4EBE-B946-687FA43E6B31}"/>
          </ac:spMkLst>
        </pc:spChg>
        <pc:spChg chg="add">
          <ac:chgData name="Sarah Alhussain" userId="b43a71afc087bc89" providerId="LiveId" clId="{D6FD55CE-CBF4-4ED6-AAA0-E8339DFC5C5B}" dt="2022-03-01T11:57:28.595" v="878" actId="26606"/>
          <ac:spMkLst>
            <pc:docMk/>
            <pc:sldMk cId="3016156536" sldId="257"/>
            <ac:spMk id="9" creationId="{B6EE7E08-B389-43E5-B019-1B0A8ACBBD93}"/>
          </ac:spMkLst>
        </pc:spChg>
        <pc:spChg chg="add">
          <ac:chgData name="Sarah Alhussain" userId="b43a71afc087bc89" providerId="LiveId" clId="{D6FD55CE-CBF4-4ED6-AAA0-E8339DFC5C5B}" dt="2022-03-01T11:57:28.595" v="878" actId="26606"/>
          <ac:spMkLst>
            <pc:docMk/>
            <pc:sldMk cId="3016156536" sldId="257"/>
            <ac:spMk id="11" creationId="{E60D94A5-8A09-4BAB-8F7C-69BC34C54DDE}"/>
          </ac:spMkLst>
        </pc:spChg>
        <pc:spChg chg="add">
          <ac:chgData name="Sarah Alhussain" userId="b43a71afc087bc89" providerId="LiveId" clId="{D6FD55CE-CBF4-4ED6-AAA0-E8339DFC5C5B}" dt="2022-03-01T11:57:28.595" v="878" actId="26606"/>
          <ac:spMkLst>
            <pc:docMk/>
            <pc:sldMk cId="3016156536" sldId="257"/>
            <ac:spMk id="13" creationId="{7A1AE32B-3A6E-4C5E-8FEB-73861B9A26B5}"/>
          </ac:spMkLst>
        </pc:spChg>
        <pc:picChg chg="add">
          <ac:chgData name="Sarah Alhussain" userId="b43a71afc087bc89" providerId="LiveId" clId="{D6FD55CE-CBF4-4ED6-AAA0-E8339DFC5C5B}" dt="2022-03-01T11:57:28.595" v="878" actId="26606"/>
          <ac:picMkLst>
            <pc:docMk/>
            <pc:sldMk cId="3016156536" sldId="257"/>
            <ac:picMk id="5" creationId="{78AC3433-FFB9-4589-B872-2FC67715FF37}"/>
          </ac:picMkLst>
        </pc:picChg>
      </pc:sldChg>
      <pc:sldChg chg="addSp modSp new mod setBg">
        <pc:chgData name="Sarah Alhussain" userId="b43a71afc087bc89" providerId="LiveId" clId="{D6FD55CE-CBF4-4ED6-AAA0-E8339DFC5C5B}" dt="2022-03-02T09:35:43.133" v="1259" actId="108"/>
        <pc:sldMkLst>
          <pc:docMk/>
          <pc:sldMk cId="4185941995" sldId="258"/>
        </pc:sldMkLst>
        <pc:spChg chg="mod">
          <ac:chgData name="Sarah Alhussain" userId="b43a71afc087bc89" providerId="LiveId" clId="{D6FD55CE-CBF4-4ED6-AAA0-E8339DFC5C5B}" dt="2022-03-02T09:35:43.133" v="1259" actId="108"/>
          <ac:spMkLst>
            <pc:docMk/>
            <pc:sldMk cId="4185941995" sldId="258"/>
            <ac:spMk id="2" creationId="{E9A447DD-1DF5-45AA-A628-C3764A945978}"/>
          </ac:spMkLst>
        </pc:spChg>
        <pc:spChg chg="mod">
          <ac:chgData name="Sarah Alhussain" userId="b43a71afc087bc89" providerId="LiveId" clId="{D6FD55CE-CBF4-4ED6-AAA0-E8339DFC5C5B}" dt="2022-03-01T12:04:43.309" v="940" actId="2711"/>
          <ac:spMkLst>
            <pc:docMk/>
            <pc:sldMk cId="4185941995" sldId="258"/>
            <ac:spMk id="3" creationId="{A70D440C-42CD-492E-BF6F-FB884509257D}"/>
          </ac:spMkLst>
        </pc:spChg>
        <pc:spChg chg="add">
          <ac:chgData name="Sarah Alhussain" userId="b43a71afc087bc89" providerId="LiveId" clId="{D6FD55CE-CBF4-4ED6-AAA0-E8339DFC5C5B}" dt="2022-03-01T11:57:36.093" v="879" actId="26606"/>
          <ac:spMkLst>
            <pc:docMk/>
            <pc:sldMk cId="4185941995" sldId="258"/>
            <ac:spMk id="9" creationId="{B6EE7E08-B389-43E5-B019-1B0A8ACBBD93}"/>
          </ac:spMkLst>
        </pc:spChg>
        <pc:spChg chg="add">
          <ac:chgData name="Sarah Alhussain" userId="b43a71afc087bc89" providerId="LiveId" clId="{D6FD55CE-CBF4-4ED6-AAA0-E8339DFC5C5B}" dt="2022-03-01T11:57:36.093" v="879" actId="26606"/>
          <ac:spMkLst>
            <pc:docMk/>
            <pc:sldMk cId="4185941995" sldId="258"/>
            <ac:spMk id="11" creationId="{E60D94A5-8A09-4BAB-8F7C-69BC34C54DDE}"/>
          </ac:spMkLst>
        </pc:spChg>
        <pc:spChg chg="add">
          <ac:chgData name="Sarah Alhussain" userId="b43a71afc087bc89" providerId="LiveId" clId="{D6FD55CE-CBF4-4ED6-AAA0-E8339DFC5C5B}" dt="2022-03-01T11:57:36.093" v="879" actId="26606"/>
          <ac:spMkLst>
            <pc:docMk/>
            <pc:sldMk cId="4185941995" sldId="258"/>
            <ac:spMk id="13" creationId="{7A1AE32B-3A6E-4C5E-8FEB-73861B9A26B5}"/>
          </ac:spMkLst>
        </pc:spChg>
        <pc:picChg chg="add">
          <ac:chgData name="Sarah Alhussain" userId="b43a71afc087bc89" providerId="LiveId" clId="{D6FD55CE-CBF4-4ED6-AAA0-E8339DFC5C5B}" dt="2022-03-01T11:57:36.093" v="879" actId="26606"/>
          <ac:picMkLst>
            <pc:docMk/>
            <pc:sldMk cId="4185941995" sldId="258"/>
            <ac:picMk id="5" creationId="{3E9D4AF1-AD6E-41A6-BA9D-5EF5519D6166}"/>
          </ac:picMkLst>
        </pc:picChg>
      </pc:sldChg>
      <pc:sldChg chg="addSp modSp new mod setBg modShow">
        <pc:chgData name="Sarah Alhussain" userId="b43a71afc087bc89" providerId="LiveId" clId="{D6FD55CE-CBF4-4ED6-AAA0-E8339DFC5C5B}" dt="2022-03-02T22:40:40.227" v="1317" actId="20577"/>
        <pc:sldMkLst>
          <pc:docMk/>
          <pc:sldMk cId="4023157194" sldId="259"/>
        </pc:sldMkLst>
        <pc:spChg chg="mod">
          <ac:chgData name="Sarah Alhussain" userId="b43a71afc087bc89" providerId="LiveId" clId="{D6FD55CE-CBF4-4ED6-AAA0-E8339DFC5C5B}" dt="2022-03-02T09:35:47.652" v="1261" actId="108"/>
          <ac:spMkLst>
            <pc:docMk/>
            <pc:sldMk cId="4023157194" sldId="259"/>
            <ac:spMk id="2" creationId="{98776AD0-43A0-4196-9D15-ED28E57E44E3}"/>
          </ac:spMkLst>
        </pc:spChg>
        <pc:spChg chg="mod">
          <ac:chgData name="Sarah Alhussain" userId="b43a71afc087bc89" providerId="LiveId" clId="{D6FD55CE-CBF4-4ED6-AAA0-E8339DFC5C5B}" dt="2022-03-02T22:40:40.227" v="1317" actId="20577"/>
          <ac:spMkLst>
            <pc:docMk/>
            <pc:sldMk cId="4023157194" sldId="259"/>
            <ac:spMk id="3" creationId="{96ED20D5-8619-4E66-B7CF-4B1171586CFF}"/>
          </ac:spMkLst>
        </pc:spChg>
        <pc:spChg chg="add">
          <ac:chgData name="Sarah Alhussain" userId="b43a71afc087bc89" providerId="LiveId" clId="{D6FD55CE-CBF4-4ED6-AAA0-E8339DFC5C5B}" dt="2022-03-01T11:58:12.498" v="880" actId="26606"/>
          <ac:spMkLst>
            <pc:docMk/>
            <pc:sldMk cId="4023157194" sldId="259"/>
            <ac:spMk id="8" creationId="{065FAA58-0EDC-412F-A5F8-01968BE6052E}"/>
          </ac:spMkLst>
        </pc:spChg>
        <pc:spChg chg="add">
          <ac:chgData name="Sarah Alhussain" userId="b43a71afc087bc89" providerId="LiveId" clId="{D6FD55CE-CBF4-4ED6-AAA0-E8339DFC5C5B}" dt="2022-03-01T11:58:12.498" v="880" actId="26606"/>
          <ac:spMkLst>
            <pc:docMk/>
            <pc:sldMk cId="4023157194" sldId="259"/>
            <ac:spMk id="10" creationId="{C8089CB0-2F03-4E3C-ADBB-570A3BE78F86}"/>
          </ac:spMkLst>
        </pc:spChg>
        <pc:spChg chg="add">
          <ac:chgData name="Sarah Alhussain" userId="b43a71afc087bc89" providerId="LiveId" clId="{D6FD55CE-CBF4-4ED6-AAA0-E8339DFC5C5B}" dt="2022-03-01T11:58:12.498" v="880" actId="26606"/>
          <ac:spMkLst>
            <pc:docMk/>
            <pc:sldMk cId="4023157194" sldId="259"/>
            <ac:spMk id="12" creationId="{0DBA80B1-3B69-49C0-8AC9-716ABA57F577}"/>
          </ac:spMkLst>
        </pc:spChg>
        <pc:spChg chg="add">
          <ac:chgData name="Sarah Alhussain" userId="b43a71afc087bc89" providerId="LiveId" clId="{D6FD55CE-CBF4-4ED6-AAA0-E8339DFC5C5B}" dt="2022-03-01T11:58:12.498" v="880" actId="26606"/>
          <ac:spMkLst>
            <pc:docMk/>
            <pc:sldMk cId="4023157194" sldId="259"/>
            <ac:spMk id="14" creationId="{047E1103-B264-49BE-BC2A-F4E40BD33B41}"/>
          </ac:spMkLst>
        </pc:spChg>
        <pc:spChg chg="add">
          <ac:chgData name="Sarah Alhussain" userId="b43a71afc087bc89" providerId="LiveId" clId="{D6FD55CE-CBF4-4ED6-AAA0-E8339DFC5C5B}" dt="2022-03-01T11:58:12.498" v="880" actId="26606"/>
          <ac:spMkLst>
            <pc:docMk/>
            <pc:sldMk cId="4023157194" sldId="259"/>
            <ac:spMk id="16" creationId="{52DA11B6-B538-4624-9628-98B823D761D5}"/>
          </ac:spMkLst>
        </pc:spChg>
        <pc:spChg chg="add">
          <ac:chgData name="Sarah Alhussain" userId="b43a71afc087bc89" providerId="LiveId" clId="{D6FD55CE-CBF4-4ED6-AAA0-E8339DFC5C5B}" dt="2022-03-01T11:58:12.498" v="880" actId="26606"/>
          <ac:spMkLst>
            <pc:docMk/>
            <pc:sldMk cId="4023157194" sldId="259"/>
            <ac:spMk id="18" creationId="{CFB1CB5B-67A5-45DB-B8E1-7A09A642E3E4}"/>
          </ac:spMkLst>
        </pc:spChg>
      </pc:sldChg>
      <pc:sldChg chg="addSp delSp modSp new mod setBg modShow">
        <pc:chgData name="Sarah Alhussain" userId="b43a71afc087bc89" providerId="LiveId" clId="{D6FD55CE-CBF4-4ED6-AAA0-E8339DFC5C5B}" dt="2022-03-02T09:29:51.986" v="1069" actId="729"/>
        <pc:sldMkLst>
          <pc:docMk/>
          <pc:sldMk cId="3696940470" sldId="260"/>
        </pc:sldMkLst>
        <pc:spChg chg="mod">
          <ac:chgData name="Sarah Alhussain" userId="b43a71afc087bc89" providerId="LiveId" clId="{D6FD55CE-CBF4-4ED6-AAA0-E8339DFC5C5B}" dt="2022-03-01T12:03:46.774" v="923" actId="1076"/>
          <ac:spMkLst>
            <pc:docMk/>
            <pc:sldMk cId="3696940470" sldId="260"/>
            <ac:spMk id="2" creationId="{3BF12B4A-9298-4F8B-9D90-EABB463E0B63}"/>
          </ac:spMkLst>
        </pc:spChg>
        <pc:spChg chg="del mod">
          <ac:chgData name="Sarah Alhussain" userId="b43a71afc087bc89" providerId="LiveId" clId="{D6FD55CE-CBF4-4ED6-AAA0-E8339DFC5C5B}" dt="2022-03-01T11:58:46.001" v="884" actId="26606"/>
          <ac:spMkLst>
            <pc:docMk/>
            <pc:sldMk cId="3696940470" sldId="260"/>
            <ac:spMk id="3" creationId="{918FD1B3-1056-4B72-811C-35209FDAA0BF}"/>
          </ac:spMkLst>
        </pc:spChg>
        <pc:spChg chg="add">
          <ac:chgData name="Sarah Alhussain" userId="b43a71afc087bc89" providerId="LiveId" clId="{D6FD55CE-CBF4-4ED6-AAA0-E8339DFC5C5B}" dt="2022-03-01T11:58:46.001" v="884" actId="26606"/>
          <ac:spMkLst>
            <pc:docMk/>
            <pc:sldMk cId="3696940470" sldId="260"/>
            <ac:spMk id="9" creationId="{0EB72A9B-FD82-4F09-BF1E-D39311D3A0E3}"/>
          </ac:spMkLst>
        </pc:spChg>
        <pc:spChg chg="add">
          <ac:chgData name="Sarah Alhussain" userId="b43a71afc087bc89" providerId="LiveId" clId="{D6FD55CE-CBF4-4ED6-AAA0-E8339DFC5C5B}" dt="2022-03-01T11:58:46.001" v="884" actId="26606"/>
          <ac:spMkLst>
            <pc:docMk/>
            <pc:sldMk cId="3696940470" sldId="260"/>
            <ac:spMk id="11" creationId="{DD39B371-6E4E-4070-AB4E-4D788405A5A6}"/>
          </ac:spMkLst>
        </pc:spChg>
        <pc:spChg chg="add">
          <ac:chgData name="Sarah Alhussain" userId="b43a71afc087bc89" providerId="LiveId" clId="{D6FD55CE-CBF4-4ED6-AAA0-E8339DFC5C5B}" dt="2022-03-01T11:58:46.001" v="884" actId="26606"/>
          <ac:spMkLst>
            <pc:docMk/>
            <pc:sldMk cId="3696940470" sldId="260"/>
            <ac:spMk id="13" creationId="{B937DAED-8BFE-4563-BB45-B5E554D70A84}"/>
          </ac:spMkLst>
        </pc:spChg>
        <pc:graphicFrameChg chg="add mod">
          <ac:chgData name="Sarah Alhussain" userId="b43a71afc087bc89" providerId="LiveId" clId="{D6FD55CE-CBF4-4ED6-AAA0-E8339DFC5C5B}" dt="2022-03-01T12:13:31.206" v="1025" actId="207"/>
          <ac:graphicFrameMkLst>
            <pc:docMk/>
            <pc:sldMk cId="3696940470" sldId="260"/>
            <ac:graphicFrameMk id="5" creationId="{0371A284-53BF-4277-96DA-94129C930E61}"/>
          </ac:graphicFrameMkLst>
        </pc:graphicFrameChg>
      </pc:sldChg>
      <pc:sldChg chg="addSp modSp new mod setBg modShow">
        <pc:chgData name="Sarah Alhussain" userId="b43a71afc087bc89" providerId="LiveId" clId="{D6FD55CE-CBF4-4ED6-AAA0-E8339DFC5C5B}" dt="2022-03-02T09:30:00.063" v="1070" actId="729"/>
        <pc:sldMkLst>
          <pc:docMk/>
          <pc:sldMk cId="615881092" sldId="261"/>
        </pc:sldMkLst>
        <pc:spChg chg="mod">
          <ac:chgData name="Sarah Alhussain" userId="b43a71afc087bc89" providerId="LiveId" clId="{D6FD55CE-CBF4-4ED6-AAA0-E8339DFC5C5B}" dt="2022-03-01T12:00:20.950" v="893" actId="26606"/>
          <ac:spMkLst>
            <pc:docMk/>
            <pc:sldMk cId="615881092" sldId="261"/>
            <ac:spMk id="2" creationId="{A64B997F-6553-4FF7-AA73-62AF2F203320}"/>
          </ac:spMkLst>
        </pc:spChg>
        <pc:spChg chg="mod">
          <ac:chgData name="Sarah Alhussain" userId="b43a71afc087bc89" providerId="LiveId" clId="{D6FD55CE-CBF4-4ED6-AAA0-E8339DFC5C5B}" dt="2022-03-01T12:03:39.486" v="922" actId="403"/>
          <ac:spMkLst>
            <pc:docMk/>
            <pc:sldMk cId="615881092" sldId="261"/>
            <ac:spMk id="3" creationId="{A7143CC4-DBC4-4521-9403-48A0F3F1803D}"/>
          </ac:spMkLst>
        </pc:spChg>
        <pc:spChg chg="add">
          <ac:chgData name="Sarah Alhussain" userId="b43a71afc087bc89" providerId="LiveId" clId="{D6FD55CE-CBF4-4ED6-AAA0-E8339DFC5C5B}" dt="2022-03-01T12:00:20.950" v="893" actId="26606"/>
          <ac:spMkLst>
            <pc:docMk/>
            <pc:sldMk cId="615881092" sldId="261"/>
            <ac:spMk id="10" creationId="{0BBB6B01-5B73-410C-B70E-8CF2FA470D11}"/>
          </ac:spMkLst>
        </pc:spChg>
        <pc:spChg chg="add">
          <ac:chgData name="Sarah Alhussain" userId="b43a71afc087bc89" providerId="LiveId" clId="{D6FD55CE-CBF4-4ED6-AAA0-E8339DFC5C5B}" dt="2022-03-01T12:00:20.950" v="893" actId="26606"/>
          <ac:spMkLst>
            <pc:docMk/>
            <pc:sldMk cId="615881092" sldId="261"/>
            <ac:spMk id="12" creationId="{8712F587-12D0-435C-8E3F-F44C36EE71B8}"/>
          </ac:spMkLst>
        </pc:spChg>
        <pc:picChg chg="add">
          <ac:chgData name="Sarah Alhussain" userId="b43a71afc087bc89" providerId="LiveId" clId="{D6FD55CE-CBF4-4ED6-AAA0-E8339DFC5C5B}" dt="2022-03-01T12:00:20.950" v="893" actId="26606"/>
          <ac:picMkLst>
            <pc:docMk/>
            <pc:sldMk cId="615881092" sldId="261"/>
            <ac:picMk id="7" creationId="{4F07200B-0767-4E34-88A1-D80CA6A055D8}"/>
          </ac:picMkLst>
        </pc:picChg>
      </pc:sldChg>
      <pc:sldChg chg="addSp delSp modSp new mod setBg modShow">
        <pc:chgData name="Sarah Alhussain" userId="b43a71afc087bc89" providerId="LiveId" clId="{D6FD55CE-CBF4-4ED6-AAA0-E8339DFC5C5B}" dt="2022-03-02T09:41:19.849" v="1274" actId="729"/>
        <pc:sldMkLst>
          <pc:docMk/>
          <pc:sldMk cId="1049568732" sldId="262"/>
        </pc:sldMkLst>
        <pc:spChg chg="mod">
          <ac:chgData name="Sarah Alhussain" userId="b43a71afc087bc89" providerId="LiveId" clId="{D6FD55CE-CBF4-4ED6-AAA0-E8339DFC5C5B}" dt="2022-03-02T09:30:33.249" v="1086" actId="20577"/>
          <ac:spMkLst>
            <pc:docMk/>
            <pc:sldMk cId="1049568732" sldId="262"/>
            <ac:spMk id="2" creationId="{ECF03F56-6193-4FA1-8E81-9D292ACE28BA}"/>
          </ac:spMkLst>
        </pc:spChg>
        <pc:spChg chg="del mod">
          <ac:chgData name="Sarah Alhussain" userId="b43a71afc087bc89" providerId="LiveId" clId="{D6FD55CE-CBF4-4ED6-AAA0-E8339DFC5C5B}" dt="2022-03-01T12:00:30.047" v="894" actId="26606"/>
          <ac:spMkLst>
            <pc:docMk/>
            <pc:sldMk cId="1049568732" sldId="262"/>
            <ac:spMk id="3" creationId="{D7CD7E90-DDBA-4FB8-BBCB-F8F879612FED}"/>
          </ac:spMkLst>
        </pc:spChg>
        <pc:spChg chg="add">
          <ac:chgData name="Sarah Alhussain" userId="b43a71afc087bc89" providerId="LiveId" clId="{D6FD55CE-CBF4-4ED6-AAA0-E8339DFC5C5B}" dt="2022-03-01T12:00:30.047" v="894" actId="26606"/>
          <ac:spMkLst>
            <pc:docMk/>
            <pc:sldMk cId="1049568732" sldId="262"/>
            <ac:spMk id="9" creationId="{0EB72A9B-FD82-4F09-BF1E-D39311D3A0E3}"/>
          </ac:spMkLst>
        </pc:spChg>
        <pc:spChg chg="add">
          <ac:chgData name="Sarah Alhussain" userId="b43a71afc087bc89" providerId="LiveId" clId="{D6FD55CE-CBF4-4ED6-AAA0-E8339DFC5C5B}" dt="2022-03-01T12:00:30.047" v="894" actId="26606"/>
          <ac:spMkLst>
            <pc:docMk/>
            <pc:sldMk cId="1049568732" sldId="262"/>
            <ac:spMk id="11" creationId="{DD39B371-6E4E-4070-AB4E-4D788405A5A6}"/>
          </ac:spMkLst>
        </pc:spChg>
        <pc:spChg chg="add">
          <ac:chgData name="Sarah Alhussain" userId="b43a71afc087bc89" providerId="LiveId" clId="{D6FD55CE-CBF4-4ED6-AAA0-E8339DFC5C5B}" dt="2022-03-01T12:00:30.047" v="894" actId="26606"/>
          <ac:spMkLst>
            <pc:docMk/>
            <pc:sldMk cId="1049568732" sldId="262"/>
            <ac:spMk id="13" creationId="{B937DAED-8BFE-4563-BB45-B5E554D70A84}"/>
          </ac:spMkLst>
        </pc:spChg>
        <pc:graphicFrameChg chg="add">
          <ac:chgData name="Sarah Alhussain" userId="b43a71afc087bc89" providerId="LiveId" clId="{D6FD55CE-CBF4-4ED6-AAA0-E8339DFC5C5B}" dt="2022-03-01T12:00:30.047" v="894" actId="26606"/>
          <ac:graphicFrameMkLst>
            <pc:docMk/>
            <pc:sldMk cId="1049568732" sldId="262"/>
            <ac:graphicFrameMk id="5" creationId="{A59F97FA-C9B8-41EE-A34B-A21EE03D9688}"/>
          </ac:graphicFrameMkLst>
        </pc:graphicFrameChg>
      </pc:sldChg>
      <pc:sldChg chg="addSp modSp new mod setBg modShow">
        <pc:chgData name="Sarah Alhussain" userId="b43a71afc087bc89" providerId="LiveId" clId="{D6FD55CE-CBF4-4ED6-AAA0-E8339DFC5C5B}" dt="2022-03-02T09:31:58.539" v="1174" actId="729"/>
        <pc:sldMkLst>
          <pc:docMk/>
          <pc:sldMk cId="452781903" sldId="263"/>
        </pc:sldMkLst>
        <pc:spChg chg="mod">
          <ac:chgData name="Sarah Alhussain" userId="b43a71afc087bc89" providerId="LiveId" clId="{D6FD55CE-CBF4-4ED6-AAA0-E8339DFC5C5B}" dt="2022-03-01T12:00:41.339" v="895" actId="26606"/>
          <ac:spMkLst>
            <pc:docMk/>
            <pc:sldMk cId="452781903" sldId="263"/>
            <ac:spMk id="2" creationId="{6E36242A-A873-4471-AECC-7035573529E7}"/>
          </ac:spMkLst>
        </pc:spChg>
        <pc:spChg chg="mod">
          <ac:chgData name="Sarah Alhussain" userId="b43a71afc087bc89" providerId="LiveId" clId="{D6FD55CE-CBF4-4ED6-AAA0-E8339DFC5C5B}" dt="2022-03-01T12:03:10.271" v="919" actId="403"/>
          <ac:spMkLst>
            <pc:docMk/>
            <pc:sldMk cId="452781903" sldId="263"/>
            <ac:spMk id="3" creationId="{BA6894FE-5411-4D1C-9FEF-2A81421A1080}"/>
          </ac:spMkLst>
        </pc:spChg>
        <pc:spChg chg="add">
          <ac:chgData name="Sarah Alhussain" userId="b43a71afc087bc89" providerId="LiveId" clId="{D6FD55CE-CBF4-4ED6-AAA0-E8339DFC5C5B}" dt="2022-03-01T12:00:41.339" v="895" actId="26606"/>
          <ac:spMkLst>
            <pc:docMk/>
            <pc:sldMk cId="452781903" sldId="263"/>
            <ac:spMk id="8" creationId="{3E25BDA2-3F4D-4B38-90E7-989465ECDDCF}"/>
          </ac:spMkLst>
        </pc:spChg>
        <pc:spChg chg="add">
          <ac:chgData name="Sarah Alhussain" userId="b43a71afc087bc89" providerId="LiveId" clId="{D6FD55CE-CBF4-4ED6-AAA0-E8339DFC5C5B}" dt="2022-03-01T12:00:41.339" v="895" actId="26606"/>
          <ac:spMkLst>
            <pc:docMk/>
            <pc:sldMk cId="452781903" sldId="263"/>
            <ac:spMk id="10" creationId="{BC96869A-A70D-42F7-876F-605CB1718F20}"/>
          </ac:spMkLst>
        </pc:spChg>
        <pc:spChg chg="add">
          <ac:chgData name="Sarah Alhussain" userId="b43a71afc087bc89" providerId="LiveId" clId="{D6FD55CE-CBF4-4ED6-AAA0-E8339DFC5C5B}" dt="2022-03-01T12:00:41.339" v="895" actId="26606"/>
          <ac:spMkLst>
            <pc:docMk/>
            <pc:sldMk cId="452781903" sldId="263"/>
            <ac:spMk id="12" creationId="{6CD407CC-EF5C-486F-9A14-7F681F986D17}"/>
          </ac:spMkLst>
        </pc:spChg>
        <pc:cxnChg chg="add">
          <ac:chgData name="Sarah Alhussain" userId="b43a71afc087bc89" providerId="LiveId" clId="{D6FD55CE-CBF4-4ED6-AAA0-E8339DFC5C5B}" dt="2022-03-01T12:00:41.339" v="895" actId="26606"/>
          <ac:cxnSpMkLst>
            <pc:docMk/>
            <pc:sldMk cId="452781903" sldId="263"/>
            <ac:cxnSpMk id="14" creationId="{0DD76B5F-5BAA-48C6-9065-9AEF15D30B4E}"/>
          </ac:cxnSpMkLst>
        </pc:cxnChg>
      </pc:sldChg>
      <pc:sldChg chg="addSp delSp modSp new mod">
        <pc:chgData name="Sarah Alhussain" userId="b43a71afc087bc89" providerId="LiveId" clId="{D6FD55CE-CBF4-4ED6-AAA0-E8339DFC5C5B}" dt="2022-03-02T09:36:12.045" v="1273" actId="108"/>
        <pc:sldMkLst>
          <pc:docMk/>
          <pc:sldMk cId="4246433428" sldId="264"/>
        </pc:sldMkLst>
        <pc:spChg chg="mod">
          <ac:chgData name="Sarah Alhussain" userId="b43a71afc087bc89" providerId="LiveId" clId="{D6FD55CE-CBF4-4ED6-AAA0-E8339DFC5C5B}" dt="2022-03-02T09:36:12.045" v="1273" actId="108"/>
          <ac:spMkLst>
            <pc:docMk/>
            <pc:sldMk cId="4246433428" sldId="264"/>
            <ac:spMk id="2" creationId="{3215A878-8D2F-4D70-9F27-2A6D047695EE}"/>
          </ac:spMkLst>
        </pc:spChg>
        <pc:spChg chg="del mod">
          <ac:chgData name="Sarah Alhussain" userId="b43a71afc087bc89" providerId="LiveId" clId="{D6FD55CE-CBF4-4ED6-AAA0-E8339DFC5C5B}" dt="2022-03-01T12:01:09.947" v="897" actId="26606"/>
          <ac:spMkLst>
            <pc:docMk/>
            <pc:sldMk cId="4246433428" sldId="264"/>
            <ac:spMk id="3" creationId="{150B40FB-DB4F-4411-B8AF-E89166B16E5D}"/>
          </ac:spMkLst>
        </pc:spChg>
        <pc:graphicFrameChg chg="add">
          <ac:chgData name="Sarah Alhussain" userId="b43a71afc087bc89" providerId="LiveId" clId="{D6FD55CE-CBF4-4ED6-AAA0-E8339DFC5C5B}" dt="2022-03-01T12:01:09.947" v="897" actId="26606"/>
          <ac:graphicFrameMkLst>
            <pc:docMk/>
            <pc:sldMk cId="4246433428" sldId="264"/>
            <ac:graphicFrameMk id="5" creationId="{52A777CC-2771-4C98-B63B-5B4D2C65911B}"/>
          </ac:graphicFrameMkLst>
        </pc:graphicFrameChg>
      </pc:sldChg>
      <pc:sldChg chg="addSp delSp modSp new mod setBg setClrOvrMap modShow">
        <pc:chgData name="Sarah Alhussain" userId="b43a71afc087bc89" providerId="LiveId" clId="{D6FD55CE-CBF4-4ED6-AAA0-E8339DFC5C5B}" dt="2022-03-02T09:32:20.601" v="1176" actId="729"/>
        <pc:sldMkLst>
          <pc:docMk/>
          <pc:sldMk cId="4237302758" sldId="265"/>
        </pc:sldMkLst>
        <pc:spChg chg="mod">
          <ac:chgData name="Sarah Alhussain" userId="b43a71afc087bc89" providerId="LiveId" clId="{D6FD55CE-CBF4-4ED6-AAA0-E8339DFC5C5B}" dt="2022-03-01T12:02:03.928" v="908" actId="26606"/>
          <ac:spMkLst>
            <pc:docMk/>
            <pc:sldMk cId="4237302758" sldId="265"/>
            <ac:spMk id="2" creationId="{D3D97633-DEA0-477F-956B-970922E12AB3}"/>
          </ac:spMkLst>
        </pc:spChg>
        <pc:spChg chg="mod">
          <ac:chgData name="Sarah Alhussain" userId="b43a71afc087bc89" providerId="LiveId" clId="{D6FD55CE-CBF4-4ED6-AAA0-E8339DFC5C5B}" dt="2022-03-01T12:02:38.587" v="912" actId="2711"/>
          <ac:spMkLst>
            <pc:docMk/>
            <pc:sldMk cId="4237302758" sldId="265"/>
            <ac:spMk id="3" creationId="{67368C5C-049B-4705-A872-68705E835E7F}"/>
          </ac:spMkLst>
        </pc:spChg>
        <pc:spChg chg="add del">
          <ac:chgData name="Sarah Alhussain" userId="b43a71afc087bc89" providerId="LiveId" clId="{D6FD55CE-CBF4-4ED6-AAA0-E8339DFC5C5B}" dt="2022-03-01T12:02:03.928" v="908" actId="26606"/>
          <ac:spMkLst>
            <pc:docMk/>
            <pc:sldMk cId="4237302758" sldId="265"/>
            <ac:spMk id="9" creationId="{B6EE7E08-B389-43E5-B019-1B0A8ACBBD93}"/>
          </ac:spMkLst>
        </pc:spChg>
        <pc:spChg chg="add del">
          <ac:chgData name="Sarah Alhussain" userId="b43a71afc087bc89" providerId="LiveId" clId="{D6FD55CE-CBF4-4ED6-AAA0-E8339DFC5C5B}" dt="2022-03-01T12:02:03.928" v="908" actId="26606"/>
          <ac:spMkLst>
            <pc:docMk/>
            <pc:sldMk cId="4237302758" sldId="265"/>
            <ac:spMk id="11" creationId="{E60D94A5-8A09-4BAB-8F7C-69BC34C54DDE}"/>
          </ac:spMkLst>
        </pc:spChg>
        <pc:spChg chg="add del">
          <ac:chgData name="Sarah Alhussain" userId="b43a71afc087bc89" providerId="LiveId" clId="{D6FD55CE-CBF4-4ED6-AAA0-E8339DFC5C5B}" dt="2022-03-01T12:02:03.928" v="908" actId="26606"/>
          <ac:spMkLst>
            <pc:docMk/>
            <pc:sldMk cId="4237302758" sldId="265"/>
            <ac:spMk id="13" creationId="{7A1AE32B-3A6E-4C5E-8FEB-73861B9A26B5}"/>
          </ac:spMkLst>
        </pc:spChg>
        <pc:spChg chg="add del">
          <ac:chgData name="Sarah Alhussain" userId="b43a71afc087bc89" providerId="LiveId" clId="{D6FD55CE-CBF4-4ED6-AAA0-E8339DFC5C5B}" dt="2022-03-01T12:02:03.928" v="908" actId="26606"/>
          <ac:spMkLst>
            <pc:docMk/>
            <pc:sldMk cId="4237302758" sldId="265"/>
            <ac:spMk id="18" creationId="{CD64F326-929E-45E2-B54D-DC7E17207734}"/>
          </ac:spMkLst>
        </pc:spChg>
        <pc:spChg chg="add del">
          <ac:chgData name="Sarah Alhussain" userId="b43a71afc087bc89" providerId="LiveId" clId="{D6FD55CE-CBF4-4ED6-AAA0-E8339DFC5C5B}" dt="2022-03-01T12:02:03.928" v="908" actId="26606"/>
          <ac:spMkLst>
            <pc:docMk/>
            <pc:sldMk cId="4237302758" sldId="265"/>
            <ac:spMk id="20" creationId="{7BFCDFD7-7B3B-4ED9-B533-34D0B37244F1}"/>
          </ac:spMkLst>
        </pc:spChg>
        <pc:picChg chg="add mod">
          <ac:chgData name="Sarah Alhussain" userId="b43a71afc087bc89" providerId="LiveId" clId="{D6FD55CE-CBF4-4ED6-AAA0-E8339DFC5C5B}" dt="2022-03-01T12:02:03.928" v="908" actId="26606"/>
          <ac:picMkLst>
            <pc:docMk/>
            <pc:sldMk cId="4237302758" sldId="265"/>
            <ac:picMk id="5" creationId="{F3732C13-4DCA-432B-AC68-946F83CA5E62}"/>
          </ac:picMkLst>
        </pc:picChg>
      </pc:sldChg>
      <pc:sldChg chg="addSp delSp modSp new mod setBg">
        <pc:chgData name="Sarah Alhussain" userId="b43a71afc087bc89" providerId="LiveId" clId="{D6FD55CE-CBF4-4ED6-AAA0-E8339DFC5C5B}" dt="2022-03-01T12:02:45.654" v="913" actId="2711"/>
        <pc:sldMkLst>
          <pc:docMk/>
          <pc:sldMk cId="77882141" sldId="266"/>
        </pc:sldMkLst>
        <pc:spChg chg="mod">
          <ac:chgData name="Sarah Alhussain" userId="b43a71afc087bc89" providerId="LiveId" clId="{D6FD55CE-CBF4-4ED6-AAA0-E8339DFC5C5B}" dt="2022-03-01T12:02:45.654" v="913" actId="2711"/>
          <ac:spMkLst>
            <pc:docMk/>
            <pc:sldMk cId="77882141" sldId="266"/>
            <ac:spMk id="2" creationId="{0F3570AE-7D5A-4747-B523-8CAEC8EC509C}"/>
          </ac:spMkLst>
        </pc:spChg>
        <pc:spChg chg="del">
          <ac:chgData name="Sarah Alhussain" userId="b43a71afc087bc89" providerId="LiveId" clId="{D6FD55CE-CBF4-4ED6-AAA0-E8339DFC5C5B}" dt="2022-03-01T11:57:17.149" v="877" actId="478"/>
          <ac:spMkLst>
            <pc:docMk/>
            <pc:sldMk cId="77882141" sldId="266"/>
            <ac:spMk id="3" creationId="{E9AD77D4-C14E-417B-A11C-5B6B94FDA756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7" creationId="{904DB13E-F722-4ED6-BB00-556651E95281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9" creationId="{7B58A187-A4B1-42EB-A4C7-8635BA507BCE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11" creationId="{37F14E7F-3054-458C-ACF9-A8DA1757C65C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13" creationId="{93747C1C-97FC-4D70-A6C8-A01FBCF5A9DC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20" creationId="{B645BD8A-B13F-463A-9101-4FB883F064BD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22" creationId="{94003B42-F17E-473C-9366-9369C047115C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24" creationId="{149DDF01-2EFB-49D0-864E-0CE29F33A69F}"/>
          </ac:spMkLst>
        </pc:spChg>
        <pc:spChg chg="add del">
          <ac:chgData name="Sarah Alhussain" userId="b43a71afc087bc89" providerId="LiveId" clId="{D6FD55CE-CBF4-4ED6-AAA0-E8339DFC5C5B}" dt="2022-03-01T12:01:58.637" v="903" actId="26606"/>
          <ac:spMkLst>
            <pc:docMk/>
            <pc:sldMk cId="77882141" sldId="266"/>
            <ac:spMk id="26" creationId="{8EEA5BB7-5B71-4B52-AD7F-3BA82A6177F2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34" creationId="{904DB13E-F722-4ED6-BB00-556651E95281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35" creationId="{7B58A187-A4B1-42EB-A4C7-8635BA507BCE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36" creationId="{37F14E7F-3054-458C-ACF9-A8DA1757C65C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37" creationId="{93747C1C-97FC-4D70-A6C8-A01FBCF5A9DC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39" creationId="{D071C0CD-5EFD-45A1-AAFD-61C3D4A65188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40" creationId="{8A03302C-20A2-4C4F-9760-E85AE1041385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41" creationId="{D00F093B-0739-4429-B30D-D72924D08871}"/>
          </ac:spMkLst>
        </pc:spChg>
        <pc:spChg chg="add del">
          <ac:chgData name="Sarah Alhussain" userId="b43a71afc087bc89" providerId="LiveId" clId="{D6FD55CE-CBF4-4ED6-AAA0-E8339DFC5C5B}" dt="2022-03-01T12:02:01.069" v="905" actId="26606"/>
          <ac:spMkLst>
            <pc:docMk/>
            <pc:sldMk cId="77882141" sldId="266"/>
            <ac:spMk id="42" creationId="{1BB92999-6A40-480A-8965-2F20DFB032B5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47" creationId="{904DB13E-F722-4ED6-BB00-556651E95281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48" creationId="{1E8D93C5-28EB-42D0-86CE-D804955653CC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49" creationId="{AB1B1E7D-F76D-4744-AF85-239E6998A4C5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50" creationId="{3BB65211-00DB-45B6-A223-033B2D19CBE8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52" creationId="{02DC0967-ECFB-46A2-ADEB-01374F3D3CF0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53" creationId="{533173E3-A708-4A63-AB1F-6729F5E53B6D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54" creationId="{9D98FDEF-0256-4AA6-B4F5-14FEE180D833}"/>
          </ac:spMkLst>
        </pc:spChg>
        <pc:spChg chg="add del">
          <ac:chgData name="Sarah Alhussain" userId="b43a71afc087bc89" providerId="LiveId" clId="{D6FD55CE-CBF4-4ED6-AAA0-E8339DFC5C5B}" dt="2022-03-01T12:02:03.506" v="907" actId="26606"/>
          <ac:spMkLst>
            <pc:docMk/>
            <pc:sldMk cId="77882141" sldId="266"/>
            <ac:spMk id="55" creationId="{8ABEB269-2208-4181-9DDB-A5C2D189B262}"/>
          </ac:spMkLst>
        </pc:spChg>
        <pc:grpChg chg="add del">
          <ac:chgData name="Sarah Alhussain" userId="b43a71afc087bc89" providerId="LiveId" clId="{D6FD55CE-CBF4-4ED6-AAA0-E8339DFC5C5B}" dt="2022-03-01T12:01:58.637" v="903" actId="26606"/>
          <ac:grpSpMkLst>
            <pc:docMk/>
            <pc:sldMk cId="77882141" sldId="266"/>
            <ac:grpSpMk id="15" creationId="{E26428D7-C6F3-473D-A360-A3F5C3E8728C}"/>
          </ac:grpSpMkLst>
        </pc:grpChg>
        <pc:grpChg chg="add del">
          <ac:chgData name="Sarah Alhussain" userId="b43a71afc087bc89" providerId="LiveId" clId="{D6FD55CE-CBF4-4ED6-AAA0-E8339DFC5C5B}" dt="2022-03-01T12:02:03.506" v="907" actId="26606"/>
          <ac:grpSpMkLst>
            <pc:docMk/>
            <pc:sldMk cId="77882141" sldId="266"/>
            <ac:grpSpMk id="17" creationId="{E26428D7-C6F3-473D-A360-A3F5C3E8728C}"/>
          </ac:grpSpMkLst>
        </pc:grpChg>
        <pc:grpChg chg="add del">
          <ac:chgData name="Sarah Alhussain" userId="b43a71afc087bc89" providerId="LiveId" clId="{D6FD55CE-CBF4-4ED6-AAA0-E8339DFC5C5B}" dt="2022-03-01T12:02:01.069" v="905" actId="26606"/>
          <ac:grpSpMkLst>
            <pc:docMk/>
            <pc:sldMk cId="77882141" sldId="266"/>
            <ac:grpSpMk id="38" creationId="{E26428D7-C6F3-473D-A360-A3F5C3E8728C}"/>
          </ac:grpSpMkLst>
        </pc:grpChg>
        <pc:picChg chg="add del">
          <ac:chgData name="Sarah Alhussain" userId="b43a71afc087bc89" providerId="LiveId" clId="{D6FD55CE-CBF4-4ED6-AAA0-E8339DFC5C5B}" dt="2022-03-01T12:02:03.506" v="907" actId="26606"/>
          <ac:picMkLst>
            <pc:docMk/>
            <pc:sldMk cId="77882141" sldId="266"/>
            <ac:picMk id="6" creationId="{D7F51EF3-D546-4DC2-A3BE-1B5D98A053A8}"/>
          </ac:picMkLst>
        </pc:picChg>
        <pc:cxnChg chg="add del">
          <ac:chgData name="Sarah Alhussain" userId="b43a71afc087bc89" providerId="LiveId" clId="{D6FD55CE-CBF4-4ED6-AAA0-E8339DFC5C5B}" dt="2022-03-01T12:01:58.637" v="903" actId="26606"/>
          <ac:cxnSpMkLst>
            <pc:docMk/>
            <pc:sldMk cId="77882141" sldId="266"/>
            <ac:cxnSpMk id="28" creationId="{2A1BDD5A-B952-463D-8BF6-F89EC6F21CAA}"/>
          </ac:cxnSpMkLst>
        </pc:cxnChg>
        <pc:cxnChg chg="add del">
          <ac:chgData name="Sarah Alhussain" userId="b43a71afc087bc89" providerId="LiveId" clId="{D6FD55CE-CBF4-4ED6-AAA0-E8339DFC5C5B}" dt="2022-03-01T12:01:58.637" v="903" actId="26606"/>
          <ac:cxnSpMkLst>
            <pc:docMk/>
            <pc:sldMk cId="77882141" sldId="266"/>
            <ac:cxnSpMk id="30" creationId="{A2C2EF86-4721-4AC5-AC3A-5343FE12BA8C}"/>
          </ac:cxnSpMkLst>
        </pc:cxnChg>
        <pc:cxnChg chg="add del">
          <ac:chgData name="Sarah Alhussain" userId="b43a71afc087bc89" providerId="LiveId" clId="{D6FD55CE-CBF4-4ED6-AAA0-E8339DFC5C5B}" dt="2022-03-01T12:01:58.637" v="903" actId="26606"/>
          <ac:cxnSpMkLst>
            <pc:docMk/>
            <pc:sldMk cId="77882141" sldId="266"/>
            <ac:cxnSpMk id="32" creationId="{F42A6C7C-49DA-4D7E-9647-1696C74DF81F}"/>
          </ac:cxnSpMkLst>
        </pc:cxnChg>
        <pc:cxnChg chg="add del">
          <ac:chgData name="Sarah Alhussain" userId="b43a71afc087bc89" providerId="LiveId" clId="{D6FD55CE-CBF4-4ED6-AAA0-E8339DFC5C5B}" dt="2022-03-01T12:02:01.069" v="905" actId="26606"/>
          <ac:cxnSpMkLst>
            <pc:docMk/>
            <pc:sldMk cId="77882141" sldId="266"/>
            <ac:cxnSpMk id="43" creationId="{15573B87-7D61-460C-9ADA-EF63674E3A97}"/>
          </ac:cxnSpMkLst>
        </pc:cxnChg>
        <pc:cxnChg chg="add del">
          <ac:chgData name="Sarah Alhussain" userId="b43a71afc087bc89" providerId="LiveId" clId="{D6FD55CE-CBF4-4ED6-AAA0-E8339DFC5C5B}" dt="2022-03-01T12:02:01.069" v="905" actId="26606"/>
          <ac:cxnSpMkLst>
            <pc:docMk/>
            <pc:sldMk cId="77882141" sldId="266"/>
            <ac:cxnSpMk id="44" creationId="{0AAF6B7C-985D-4351-9564-8DBDF5BB03EA}"/>
          </ac:cxnSpMkLst>
        </pc:cxnChg>
        <pc:cxnChg chg="add del">
          <ac:chgData name="Sarah Alhussain" userId="b43a71afc087bc89" providerId="LiveId" clId="{D6FD55CE-CBF4-4ED6-AAA0-E8339DFC5C5B}" dt="2022-03-01T12:02:01.069" v="905" actId="26606"/>
          <ac:cxnSpMkLst>
            <pc:docMk/>
            <pc:sldMk cId="77882141" sldId="266"/>
            <ac:cxnSpMk id="45" creationId="{F88433F4-33AB-4CE1-9DE3-72A8403654F1}"/>
          </ac:cxnSpMkLst>
        </pc:cxnChg>
        <pc:cxnChg chg="add del">
          <ac:chgData name="Sarah Alhussain" userId="b43a71afc087bc89" providerId="LiveId" clId="{D6FD55CE-CBF4-4ED6-AAA0-E8339DFC5C5B}" dt="2022-03-01T12:02:03.506" v="907" actId="26606"/>
          <ac:cxnSpMkLst>
            <pc:docMk/>
            <pc:sldMk cId="77882141" sldId="266"/>
            <ac:cxnSpMk id="56" creationId="{384CBE60-0977-4285-9BF5-9D8271989AD6}"/>
          </ac:cxnSpMkLst>
        </pc:cxnChg>
        <pc:cxnChg chg="add del">
          <ac:chgData name="Sarah Alhussain" userId="b43a71afc087bc89" providerId="LiveId" clId="{D6FD55CE-CBF4-4ED6-AAA0-E8339DFC5C5B}" dt="2022-03-01T12:02:03.506" v="907" actId="26606"/>
          <ac:cxnSpMkLst>
            <pc:docMk/>
            <pc:sldMk cId="77882141" sldId="266"/>
            <ac:cxnSpMk id="57" creationId="{1911CEBB-5C08-41C5-8954-C727FC875565}"/>
          </ac:cxnSpMkLst>
        </pc:cxnChg>
        <pc:cxnChg chg="add del">
          <ac:chgData name="Sarah Alhussain" userId="b43a71afc087bc89" providerId="LiveId" clId="{D6FD55CE-CBF4-4ED6-AAA0-E8339DFC5C5B}" dt="2022-03-01T12:02:03.506" v="907" actId="26606"/>
          <ac:cxnSpMkLst>
            <pc:docMk/>
            <pc:sldMk cId="77882141" sldId="266"/>
            <ac:cxnSpMk id="58" creationId="{E56FA950-4DFC-4710-A30A-6E55033CA460}"/>
          </ac:cxnSpMkLst>
        </pc:cxnChg>
      </pc:sldChg>
      <pc:sldChg chg="addSp modSp new mod setBg modShow">
        <pc:chgData name="Sarah Alhussain" userId="b43a71afc087bc89" providerId="LiveId" clId="{D6FD55CE-CBF4-4ED6-AAA0-E8339DFC5C5B}" dt="2022-03-02T09:32:06.470" v="1175" actId="729"/>
        <pc:sldMkLst>
          <pc:docMk/>
          <pc:sldMk cId="4262702277" sldId="267"/>
        </pc:sldMkLst>
        <pc:spChg chg="mod">
          <ac:chgData name="Sarah Alhussain" userId="b43a71afc087bc89" providerId="LiveId" clId="{D6FD55CE-CBF4-4ED6-AAA0-E8339DFC5C5B}" dt="2022-03-01T12:39:18.602" v="1061" actId="26606"/>
          <ac:spMkLst>
            <pc:docMk/>
            <pc:sldMk cId="4262702277" sldId="267"/>
            <ac:spMk id="2" creationId="{E1E8DE77-F7B6-4E3D-AD97-214A2412947F}"/>
          </ac:spMkLst>
        </pc:spChg>
        <pc:spChg chg="mod">
          <ac:chgData name="Sarah Alhussain" userId="b43a71afc087bc89" providerId="LiveId" clId="{D6FD55CE-CBF4-4ED6-AAA0-E8339DFC5C5B}" dt="2022-03-01T12:48:59.391" v="1066" actId="15"/>
          <ac:spMkLst>
            <pc:docMk/>
            <pc:sldMk cId="4262702277" sldId="267"/>
            <ac:spMk id="3" creationId="{3DA95692-84B7-4192-81C8-411190D1DF6C}"/>
          </ac:spMkLst>
        </pc:spChg>
        <pc:spChg chg="add">
          <ac:chgData name="Sarah Alhussain" userId="b43a71afc087bc89" providerId="LiveId" clId="{D6FD55CE-CBF4-4ED6-AAA0-E8339DFC5C5B}" dt="2022-03-01T12:39:18.602" v="1061" actId="26606"/>
          <ac:spMkLst>
            <pc:docMk/>
            <pc:sldMk cId="4262702277" sldId="267"/>
            <ac:spMk id="10" creationId="{0BBB6B01-5B73-410C-B70E-8CF2FA470D11}"/>
          </ac:spMkLst>
        </pc:spChg>
        <pc:spChg chg="add">
          <ac:chgData name="Sarah Alhussain" userId="b43a71afc087bc89" providerId="LiveId" clId="{D6FD55CE-CBF4-4ED6-AAA0-E8339DFC5C5B}" dt="2022-03-01T12:39:18.602" v="1061" actId="26606"/>
          <ac:spMkLst>
            <pc:docMk/>
            <pc:sldMk cId="4262702277" sldId="267"/>
            <ac:spMk id="12" creationId="{8712F587-12D0-435C-8E3F-F44C36EE71B8}"/>
          </ac:spMkLst>
        </pc:spChg>
        <pc:picChg chg="add">
          <ac:chgData name="Sarah Alhussain" userId="b43a71afc087bc89" providerId="LiveId" clId="{D6FD55CE-CBF4-4ED6-AAA0-E8339DFC5C5B}" dt="2022-03-01T12:39:18.602" v="1061" actId="26606"/>
          <ac:picMkLst>
            <pc:docMk/>
            <pc:sldMk cId="4262702277" sldId="267"/>
            <ac:picMk id="7" creationId="{02559BB3-E810-4DEB-A958-04C3267CFCF4}"/>
          </ac:picMkLst>
        </pc:picChg>
      </pc:sldChg>
      <pc:sldChg chg="addSp modSp new mod setBg">
        <pc:chgData name="Sarah Alhussain" userId="b43a71afc087bc89" providerId="LiveId" clId="{D6FD55CE-CBF4-4ED6-AAA0-E8339DFC5C5B}" dt="2022-03-02T09:31:52.877" v="1173" actId="26606"/>
        <pc:sldMkLst>
          <pc:docMk/>
          <pc:sldMk cId="1603627919" sldId="268"/>
        </pc:sldMkLst>
        <pc:spChg chg="mo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2" creationId="{E1F456B5-8BF1-4AD8-A2E0-CA32049C2AAE}"/>
          </ac:spMkLst>
        </pc:spChg>
        <pc:spChg chg="mo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3" creationId="{079AFC12-8283-4C05-89FB-A3F2F58E89B4}"/>
          </ac:spMkLst>
        </pc:spChg>
        <pc:spChg chg="ad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8" creationId="{065FAA58-0EDC-412F-A5F8-01968BE6052E}"/>
          </ac:spMkLst>
        </pc:spChg>
        <pc:spChg chg="ad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10" creationId="{C8089CB0-2F03-4E3C-ADBB-570A3BE78F86}"/>
          </ac:spMkLst>
        </pc:spChg>
        <pc:spChg chg="ad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12" creationId="{0DBA80B1-3B69-49C0-8AC9-716ABA57F577}"/>
          </ac:spMkLst>
        </pc:spChg>
        <pc:spChg chg="ad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14" creationId="{047E1103-B264-49BE-BC2A-F4E40BD33B41}"/>
          </ac:spMkLst>
        </pc:spChg>
        <pc:spChg chg="ad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16" creationId="{52DA11B6-B538-4624-9628-98B823D761D5}"/>
          </ac:spMkLst>
        </pc:spChg>
        <pc:spChg chg="add">
          <ac:chgData name="Sarah Alhussain" userId="b43a71afc087bc89" providerId="LiveId" clId="{D6FD55CE-CBF4-4ED6-AAA0-E8339DFC5C5B}" dt="2022-03-02T09:31:52.877" v="1173" actId="26606"/>
          <ac:spMkLst>
            <pc:docMk/>
            <pc:sldMk cId="1603627919" sldId="268"/>
            <ac:spMk id="18" creationId="{CFB1CB5B-67A5-45DB-B8E1-7A09A642E3E4}"/>
          </ac:spMkLst>
        </pc:spChg>
      </pc:sldChg>
      <pc:sldChg chg="addSp modSp new mod setBg setClrOvrMap">
        <pc:chgData name="Sarah Alhussain" userId="b43a71afc087bc89" providerId="LiveId" clId="{D6FD55CE-CBF4-4ED6-AAA0-E8339DFC5C5B}" dt="2022-03-02T09:36:06.480" v="1269" actId="207"/>
        <pc:sldMkLst>
          <pc:docMk/>
          <pc:sldMk cId="1363583346" sldId="269"/>
        </pc:sldMkLst>
        <pc:spChg chg="mod">
          <ac:chgData name="Sarah Alhussain" userId="b43a71afc087bc89" providerId="LiveId" clId="{D6FD55CE-CBF4-4ED6-AAA0-E8339DFC5C5B}" dt="2022-03-02T09:36:06.480" v="1269" actId="207"/>
          <ac:spMkLst>
            <pc:docMk/>
            <pc:sldMk cId="1363583346" sldId="269"/>
            <ac:spMk id="2" creationId="{FFE1765D-E4C3-43A3-A07D-C573174DA7C2}"/>
          </ac:spMkLst>
        </pc:spChg>
        <pc:spChg chg="mo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3" creationId="{BD5074F0-001F-491E-BC2C-79EAFC701D9C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9" creationId="{904DB13E-F722-4ED6-BB00-556651E95281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11" creationId="{1E8D93C5-28EB-42D0-86CE-D804955653CC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13" creationId="{AB1B1E7D-F76D-4744-AF85-239E6998A4C5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15" creationId="{3BB65211-00DB-45B6-A223-033B2D19CBE8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22" creationId="{EA4E4267-CAF0-4C38-8DC6-CD3B1A9F046E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24" creationId="{0EE3ACC5-126D-4BA4-8B45-7F0B5B839C51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26" creationId="{AB2868F7-FE10-4289-A5BD-90763C7A2F5A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28" creationId="{BD94142C-10EE-487C-A327-404FDF358F22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30" creationId="{5F7FAC2D-7A74-4939-A917-A1A5AF935685}"/>
          </ac:spMkLst>
        </pc:spChg>
        <pc:spChg chg="add">
          <ac:chgData name="Sarah Alhussain" userId="b43a71afc087bc89" providerId="LiveId" clId="{D6FD55CE-CBF4-4ED6-AAA0-E8339DFC5C5B}" dt="2022-03-02T09:34:16.271" v="1224" actId="26606"/>
          <ac:spMkLst>
            <pc:docMk/>
            <pc:sldMk cId="1363583346" sldId="269"/>
            <ac:spMk id="32" creationId="{BA53A868-C420-4BAE-9244-EC162AF05CFC}"/>
          </ac:spMkLst>
        </pc:spChg>
        <pc:grpChg chg="add">
          <ac:chgData name="Sarah Alhussain" userId="b43a71afc087bc89" providerId="LiveId" clId="{D6FD55CE-CBF4-4ED6-AAA0-E8339DFC5C5B}" dt="2022-03-02T09:34:16.271" v="1224" actId="26606"/>
          <ac:grpSpMkLst>
            <pc:docMk/>
            <pc:sldMk cId="1363583346" sldId="269"/>
            <ac:grpSpMk id="17" creationId="{E26428D7-C6F3-473D-A360-A3F5C3E8728C}"/>
          </ac:grpSpMkLst>
        </pc:grpChg>
        <pc:picChg chg="add mod">
          <ac:chgData name="Sarah Alhussain" userId="b43a71afc087bc89" providerId="LiveId" clId="{D6FD55CE-CBF4-4ED6-AAA0-E8339DFC5C5B}" dt="2022-03-02T09:34:16.271" v="1224" actId="26606"/>
          <ac:picMkLst>
            <pc:docMk/>
            <pc:sldMk cId="1363583346" sldId="269"/>
            <ac:picMk id="4" creationId="{9C949878-51EB-460A-81CE-B693B64B721B}"/>
          </ac:picMkLst>
        </pc:picChg>
        <pc:cxnChg chg="add">
          <ac:chgData name="Sarah Alhussain" userId="b43a71afc087bc89" providerId="LiveId" clId="{D6FD55CE-CBF4-4ED6-AAA0-E8339DFC5C5B}" dt="2022-03-02T09:34:16.271" v="1224" actId="26606"/>
          <ac:cxnSpMkLst>
            <pc:docMk/>
            <pc:sldMk cId="1363583346" sldId="269"/>
            <ac:cxnSpMk id="34" creationId="{C2686EF3-81CC-419F-96C3-002A75880309}"/>
          </ac:cxnSpMkLst>
        </pc:cxnChg>
        <pc:cxnChg chg="add">
          <ac:chgData name="Sarah Alhussain" userId="b43a71afc087bc89" providerId="LiveId" clId="{D6FD55CE-CBF4-4ED6-AAA0-E8339DFC5C5B}" dt="2022-03-02T09:34:16.271" v="1224" actId="26606"/>
          <ac:cxnSpMkLst>
            <pc:docMk/>
            <pc:sldMk cId="1363583346" sldId="269"/>
            <ac:cxnSpMk id="36" creationId="{F8D93CCA-A85E-4529-A6F0-8BB54D27BCD1}"/>
          </ac:cxnSpMkLst>
        </pc:cxnChg>
        <pc:cxnChg chg="add">
          <ac:chgData name="Sarah Alhussain" userId="b43a71afc087bc89" providerId="LiveId" clId="{D6FD55CE-CBF4-4ED6-AAA0-E8339DFC5C5B}" dt="2022-03-02T09:34:16.271" v="1224" actId="26606"/>
          <ac:cxnSpMkLst>
            <pc:docMk/>
            <pc:sldMk cId="1363583346" sldId="269"/>
            <ac:cxnSpMk id="38" creationId="{1ECFA516-C18C-41AE-AFF2-A0D0A59C9E90}"/>
          </ac:cxnSpMkLst>
        </pc:cxn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4584D-62A1-4B85-8CEC-4F8948FFABC9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C96163-5FB5-4AAF-A9B9-87F7DF563F76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Good computers skills, </a:t>
          </a:r>
        </a:p>
      </dgm:t>
    </dgm:pt>
    <dgm:pt modelId="{DFE02F49-DB7C-492E-A1F0-1F9BB77DB023}" type="parTrans" cxnId="{139612AE-6A6A-44D8-AE6F-6210A2EB4383}">
      <dgm:prSet/>
      <dgm:spPr/>
      <dgm:t>
        <a:bodyPr/>
        <a:lstStyle/>
        <a:p>
          <a:endParaRPr lang="en-US"/>
        </a:p>
      </dgm:t>
    </dgm:pt>
    <dgm:pt modelId="{EF402E80-7642-4DE3-8E60-472B07DAB4B7}" type="sibTrans" cxnId="{139612AE-6A6A-44D8-AE6F-6210A2EB4383}">
      <dgm:prSet/>
      <dgm:spPr/>
      <dgm:t>
        <a:bodyPr/>
        <a:lstStyle/>
        <a:p>
          <a:endParaRPr lang="en-US"/>
        </a:p>
      </dgm:t>
    </dgm:pt>
    <dgm:pt modelId="{A4E05C68-BA44-4825-A8AD-F840DB75E0B6}">
      <dgm:prSet/>
      <dgm:spPr>
        <a:solidFill>
          <a:schemeClr val="accent2"/>
        </a:solidFill>
      </dgm:spPr>
      <dgm:t>
        <a:bodyPr/>
        <a:lstStyle/>
        <a:p>
          <a:r>
            <a:rPr lang="en-US"/>
            <a:t>Ability to work in high-paced environment,</a:t>
          </a:r>
        </a:p>
      </dgm:t>
    </dgm:pt>
    <dgm:pt modelId="{A4835D6D-503D-4F4B-BA9E-305A7A6B08E5}" type="parTrans" cxnId="{DC8E4C1C-5296-4AC5-BDB4-6A81F6AE3A5E}">
      <dgm:prSet/>
      <dgm:spPr/>
      <dgm:t>
        <a:bodyPr/>
        <a:lstStyle/>
        <a:p>
          <a:endParaRPr lang="en-US"/>
        </a:p>
      </dgm:t>
    </dgm:pt>
    <dgm:pt modelId="{316F3D99-059B-4FD3-9BA4-68DF677D3937}" type="sibTrans" cxnId="{DC8E4C1C-5296-4AC5-BDB4-6A81F6AE3A5E}">
      <dgm:prSet/>
      <dgm:spPr/>
      <dgm:t>
        <a:bodyPr/>
        <a:lstStyle/>
        <a:p>
          <a:endParaRPr lang="en-US"/>
        </a:p>
      </dgm:t>
    </dgm:pt>
    <dgm:pt modelId="{3341902E-E24F-4FDE-B969-594786333DD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Knowledge of the Network Security Tool, </a:t>
          </a:r>
        </a:p>
      </dgm:t>
    </dgm:pt>
    <dgm:pt modelId="{710407FF-8D50-4E41-878F-673B7FAEE0C1}" type="parTrans" cxnId="{42DF6F3D-AC28-440E-9706-46A37D700EBF}">
      <dgm:prSet/>
      <dgm:spPr/>
      <dgm:t>
        <a:bodyPr/>
        <a:lstStyle/>
        <a:p>
          <a:endParaRPr lang="en-US"/>
        </a:p>
      </dgm:t>
    </dgm:pt>
    <dgm:pt modelId="{8E19087A-BA7D-422C-AE2C-CF201513D484}" type="sibTrans" cxnId="{42DF6F3D-AC28-440E-9706-46A37D700EBF}">
      <dgm:prSet/>
      <dgm:spPr/>
      <dgm:t>
        <a:bodyPr/>
        <a:lstStyle/>
        <a:p>
          <a:endParaRPr lang="en-US"/>
        </a:p>
      </dgm:t>
    </dgm:pt>
    <dgm:pt modelId="{CA606B47-3BE9-464A-83EF-7A7244945C20}">
      <dgm:prSet/>
      <dgm:spPr>
        <a:solidFill>
          <a:srgbClr val="0070C0"/>
        </a:solidFill>
      </dgm:spPr>
      <dgm:t>
        <a:bodyPr/>
        <a:lstStyle/>
        <a:p>
          <a:r>
            <a:rPr lang="en-US"/>
            <a:t>Good communication skills, </a:t>
          </a:r>
        </a:p>
      </dgm:t>
    </dgm:pt>
    <dgm:pt modelId="{3D3AC5A0-B149-42D5-9A9C-8F667C52D964}" type="parTrans" cxnId="{2B8031B5-1ADE-44B3-B7B8-97BAFFC387F5}">
      <dgm:prSet/>
      <dgm:spPr/>
      <dgm:t>
        <a:bodyPr/>
        <a:lstStyle/>
        <a:p>
          <a:endParaRPr lang="en-US"/>
        </a:p>
      </dgm:t>
    </dgm:pt>
    <dgm:pt modelId="{455DF1FF-33AB-4F2C-838D-781FCB106B6D}" type="sibTrans" cxnId="{2B8031B5-1ADE-44B3-B7B8-97BAFFC387F5}">
      <dgm:prSet/>
      <dgm:spPr/>
      <dgm:t>
        <a:bodyPr/>
        <a:lstStyle/>
        <a:p>
          <a:endParaRPr lang="en-US"/>
        </a:p>
      </dgm:t>
    </dgm:pt>
    <dgm:pt modelId="{4F8A6761-F45D-4E9D-B67F-05D394E569C4}">
      <dgm:prSet/>
      <dgm:spPr>
        <a:solidFill>
          <a:srgbClr val="0070C0"/>
        </a:solidFill>
      </dgm:spPr>
      <dgm:t>
        <a:bodyPr/>
        <a:lstStyle/>
        <a:p>
          <a:r>
            <a:rPr lang="en-US"/>
            <a:t>Collaboration and teamwork, </a:t>
          </a:r>
        </a:p>
      </dgm:t>
    </dgm:pt>
    <dgm:pt modelId="{6C4E6F8E-28CF-41C0-A05A-BAA1D9C4EA14}" type="parTrans" cxnId="{E87D9598-B928-420F-85E1-A30E4A4AAD2D}">
      <dgm:prSet/>
      <dgm:spPr/>
      <dgm:t>
        <a:bodyPr/>
        <a:lstStyle/>
        <a:p>
          <a:endParaRPr lang="en-US"/>
        </a:p>
      </dgm:t>
    </dgm:pt>
    <dgm:pt modelId="{729E9594-58C1-4AB5-A331-A44A1872323A}" type="sibTrans" cxnId="{E87D9598-B928-420F-85E1-A30E4A4AAD2D}">
      <dgm:prSet/>
      <dgm:spPr/>
      <dgm:t>
        <a:bodyPr/>
        <a:lstStyle/>
        <a:p>
          <a:endParaRPr lang="en-US"/>
        </a:p>
      </dgm:t>
    </dgm:pt>
    <dgm:pt modelId="{95A54DA0-2B9F-4DFD-98DB-CBE83852F69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Good data analytical skills,</a:t>
          </a:r>
        </a:p>
      </dgm:t>
    </dgm:pt>
    <dgm:pt modelId="{74A3A6D3-9C28-406C-B15A-6BD7D8FEA0C8}" type="parTrans" cxnId="{F2B3EEFA-0559-4587-9A79-8AC535016157}">
      <dgm:prSet/>
      <dgm:spPr/>
      <dgm:t>
        <a:bodyPr/>
        <a:lstStyle/>
        <a:p>
          <a:endParaRPr lang="en-US"/>
        </a:p>
      </dgm:t>
    </dgm:pt>
    <dgm:pt modelId="{1DA72369-794C-45A4-84A3-58474ABAC371}" type="sibTrans" cxnId="{F2B3EEFA-0559-4587-9A79-8AC535016157}">
      <dgm:prSet/>
      <dgm:spPr/>
      <dgm:t>
        <a:bodyPr/>
        <a:lstStyle/>
        <a:p>
          <a:endParaRPr lang="en-US"/>
        </a:p>
      </dgm:t>
    </dgm:pt>
    <dgm:pt modelId="{31A0CE91-DD82-49F8-908B-E2ECC141300F}">
      <dgm:prSet/>
      <dgm:spPr>
        <a:solidFill>
          <a:schemeClr val="accent2"/>
        </a:solidFill>
      </dgm:spPr>
      <dgm:t>
        <a:bodyPr/>
        <a:lstStyle/>
        <a:p>
          <a:r>
            <a:rPr lang="en-US"/>
            <a:t>Maintain confidentiality.</a:t>
          </a:r>
        </a:p>
      </dgm:t>
    </dgm:pt>
    <dgm:pt modelId="{D7C3F0EF-A62A-425B-B78F-96B661870916}" type="parTrans" cxnId="{038E6969-AFB3-491E-B902-D5B75DCF9E43}">
      <dgm:prSet/>
      <dgm:spPr/>
      <dgm:t>
        <a:bodyPr/>
        <a:lstStyle/>
        <a:p>
          <a:endParaRPr lang="en-US"/>
        </a:p>
      </dgm:t>
    </dgm:pt>
    <dgm:pt modelId="{63C497EA-982D-4287-B324-38AEED2A412D}" type="sibTrans" cxnId="{038E6969-AFB3-491E-B902-D5B75DCF9E43}">
      <dgm:prSet/>
      <dgm:spPr/>
      <dgm:t>
        <a:bodyPr/>
        <a:lstStyle/>
        <a:p>
          <a:endParaRPr lang="en-US"/>
        </a:p>
      </dgm:t>
    </dgm:pt>
    <dgm:pt modelId="{6D3AA2A6-EBD3-4B30-8D7C-38CCCDB8E8BE}" type="pres">
      <dgm:prSet presAssocID="{C284584D-62A1-4B85-8CEC-4F8948FFABC9}" presName="diagram" presStyleCnt="0">
        <dgm:presLayoutVars>
          <dgm:dir/>
          <dgm:resizeHandles val="exact"/>
        </dgm:presLayoutVars>
      </dgm:prSet>
      <dgm:spPr/>
    </dgm:pt>
    <dgm:pt modelId="{8C9C0F4F-88DF-419E-BD0D-30ABBB4975B8}" type="pres">
      <dgm:prSet presAssocID="{40C96163-5FB5-4AAF-A9B9-87F7DF563F76}" presName="node" presStyleLbl="node1" presStyleIdx="0" presStyleCnt="7">
        <dgm:presLayoutVars>
          <dgm:bulletEnabled val="1"/>
        </dgm:presLayoutVars>
      </dgm:prSet>
      <dgm:spPr/>
    </dgm:pt>
    <dgm:pt modelId="{B475BBA3-AFD6-4E7E-84B6-DC2C8F7FC2FB}" type="pres">
      <dgm:prSet presAssocID="{EF402E80-7642-4DE3-8E60-472B07DAB4B7}" presName="sibTrans" presStyleCnt="0"/>
      <dgm:spPr/>
    </dgm:pt>
    <dgm:pt modelId="{2E0D200E-3022-4D19-ADC0-C5BCA459AB4A}" type="pres">
      <dgm:prSet presAssocID="{A4E05C68-BA44-4825-A8AD-F840DB75E0B6}" presName="node" presStyleLbl="node1" presStyleIdx="1" presStyleCnt="7">
        <dgm:presLayoutVars>
          <dgm:bulletEnabled val="1"/>
        </dgm:presLayoutVars>
      </dgm:prSet>
      <dgm:spPr/>
    </dgm:pt>
    <dgm:pt modelId="{1B975B6E-52BC-4DAD-9C6F-8CFD7C014516}" type="pres">
      <dgm:prSet presAssocID="{316F3D99-059B-4FD3-9BA4-68DF677D3937}" presName="sibTrans" presStyleCnt="0"/>
      <dgm:spPr/>
    </dgm:pt>
    <dgm:pt modelId="{BD037781-D60E-4BAE-8454-63BE9707BBD0}" type="pres">
      <dgm:prSet presAssocID="{3341902E-E24F-4FDE-B969-594786333DDA}" presName="node" presStyleLbl="node1" presStyleIdx="2" presStyleCnt="7">
        <dgm:presLayoutVars>
          <dgm:bulletEnabled val="1"/>
        </dgm:presLayoutVars>
      </dgm:prSet>
      <dgm:spPr/>
    </dgm:pt>
    <dgm:pt modelId="{C03EA6A8-C5BD-4CF5-A220-E339AED4B2BC}" type="pres">
      <dgm:prSet presAssocID="{8E19087A-BA7D-422C-AE2C-CF201513D484}" presName="sibTrans" presStyleCnt="0"/>
      <dgm:spPr/>
    </dgm:pt>
    <dgm:pt modelId="{907C973B-CBA3-4744-8003-D934989A173A}" type="pres">
      <dgm:prSet presAssocID="{CA606B47-3BE9-464A-83EF-7A7244945C20}" presName="node" presStyleLbl="node1" presStyleIdx="3" presStyleCnt="7">
        <dgm:presLayoutVars>
          <dgm:bulletEnabled val="1"/>
        </dgm:presLayoutVars>
      </dgm:prSet>
      <dgm:spPr/>
    </dgm:pt>
    <dgm:pt modelId="{68EEF49B-1D8D-4B97-902F-B79434EC72CF}" type="pres">
      <dgm:prSet presAssocID="{455DF1FF-33AB-4F2C-838D-781FCB106B6D}" presName="sibTrans" presStyleCnt="0"/>
      <dgm:spPr/>
    </dgm:pt>
    <dgm:pt modelId="{E9D7435D-6CD6-40D1-BA3A-9AA67DB6BC78}" type="pres">
      <dgm:prSet presAssocID="{4F8A6761-F45D-4E9D-B67F-05D394E569C4}" presName="node" presStyleLbl="node1" presStyleIdx="4" presStyleCnt="7">
        <dgm:presLayoutVars>
          <dgm:bulletEnabled val="1"/>
        </dgm:presLayoutVars>
      </dgm:prSet>
      <dgm:spPr/>
    </dgm:pt>
    <dgm:pt modelId="{7B81FA08-8A6F-45E8-9574-F691B93A4DF4}" type="pres">
      <dgm:prSet presAssocID="{729E9594-58C1-4AB5-A331-A44A1872323A}" presName="sibTrans" presStyleCnt="0"/>
      <dgm:spPr/>
    </dgm:pt>
    <dgm:pt modelId="{06085B7A-55FB-4CC6-B69C-113E87104B3C}" type="pres">
      <dgm:prSet presAssocID="{95A54DA0-2B9F-4DFD-98DB-CBE83852F697}" presName="node" presStyleLbl="node1" presStyleIdx="5" presStyleCnt="7">
        <dgm:presLayoutVars>
          <dgm:bulletEnabled val="1"/>
        </dgm:presLayoutVars>
      </dgm:prSet>
      <dgm:spPr/>
    </dgm:pt>
    <dgm:pt modelId="{7E3EC45B-CDE8-47E5-B3F8-DB2FB0323C43}" type="pres">
      <dgm:prSet presAssocID="{1DA72369-794C-45A4-84A3-58474ABAC371}" presName="sibTrans" presStyleCnt="0"/>
      <dgm:spPr/>
    </dgm:pt>
    <dgm:pt modelId="{FF09C68D-8B68-4751-A2C5-1C16455F52A3}" type="pres">
      <dgm:prSet presAssocID="{31A0CE91-DD82-49F8-908B-E2ECC141300F}" presName="node" presStyleLbl="node1" presStyleIdx="6" presStyleCnt="7">
        <dgm:presLayoutVars>
          <dgm:bulletEnabled val="1"/>
        </dgm:presLayoutVars>
      </dgm:prSet>
      <dgm:spPr/>
    </dgm:pt>
  </dgm:ptLst>
  <dgm:cxnLst>
    <dgm:cxn modelId="{E239790C-F070-4626-9BCA-720872906350}" type="presOf" srcId="{95A54DA0-2B9F-4DFD-98DB-CBE83852F697}" destId="{06085B7A-55FB-4CC6-B69C-113E87104B3C}" srcOrd="0" destOrd="0" presId="urn:microsoft.com/office/officeart/2005/8/layout/default"/>
    <dgm:cxn modelId="{DC8E4C1C-5296-4AC5-BDB4-6A81F6AE3A5E}" srcId="{C284584D-62A1-4B85-8CEC-4F8948FFABC9}" destId="{A4E05C68-BA44-4825-A8AD-F840DB75E0B6}" srcOrd="1" destOrd="0" parTransId="{A4835D6D-503D-4F4B-BA9E-305A7A6B08E5}" sibTransId="{316F3D99-059B-4FD3-9BA4-68DF677D3937}"/>
    <dgm:cxn modelId="{988A5D2E-AD97-45C4-99D2-8E1A96A145C5}" type="presOf" srcId="{3341902E-E24F-4FDE-B969-594786333DDA}" destId="{BD037781-D60E-4BAE-8454-63BE9707BBD0}" srcOrd="0" destOrd="0" presId="urn:microsoft.com/office/officeart/2005/8/layout/default"/>
    <dgm:cxn modelId="{42DF6F3D-AC28-440E-9706-46A37D700EBF}" srcId="{C284584D-62A1-4B85-8CEC-4F8948FFABC9}" destId="{3341902E-E24F-4FDE-B969-594786333DDA}" srcOrd="2" destOrd="0" parTransId="{710407FF-8D50-4E41-878F-673B7FAEE0C1}" sibTransId="{8E19087A-BA7D-422C-AE2C-CF201513D484}"/>
    <dgm:cxn modelId="{5A4CC645-4ACC-42DA-A2E4-9531E852437C}" type="presOf" srcId="{C284584D-62A1-4B85-8CEC-4F8948FFABC9}" destId="{6D3AA2A6-EBD3-4B30-8D7C-38CCCDB8E8BE}" srcOrd="0" destOrd="0" presId="urn:microsoft.com/office/officeart/2005/8/layout/default"/>
    <dgm:cxn modelId="{B0939E48-826E-4274-ACA3-C296A93A565D}" type="presOf" srcId="{40C96163-5FB5-4AAF-A9B9-87F7DF563F76}" destId="{8C9C0F4F-88DF-419E-BD0D-30ABBB4975B8}" srcOrd="0" destOrd="0" presId="urn:microsoft.com/office/officeart/2005/8/layout/default"/>
    <dgm:cxn modelId="{038E6969-AFB3-491E-B902-D5B75DCF9E43}" srcId="{C284584D-62A1-4B85-8CEC-4F8948FFABC9}" destId="{31A0CE91-DD82-49F8-908B-E2ECC141300F}" srcOrd="6" destOrd="0" parTransId="{D7C3F0EF-A62A-425B-B78F-96B661870916}" sibTransId="{63C497EA-982D-4287-B324-38AEED2A412D}"/>
    <dgm:cxn modelId="{8D33CD78-B5E0-4D01-9BD8-C71BE566DAC8}" type="presOf" srcId="{4F8A6761-F45D-4E9D-B67F-05D394E569C4}" destId="{E9D7435D-6CD6-40D1-BA3A-9AA67DB6BC78}" srcOrd="0" destOrd="0" presId="urn:microsoft.com/office/officeart/2005/8/layout/default"/>
    <dgm:cxn modelId="{E87D9598-B928-420F-85E1-A30E4A4AAD2D}" srcId="{C284584D-62A1-4B85-8CEC-4F8948FFABC9}" destId="{4F8A6761-F45D-4E9D-B67F-05D394E569C4}" srcOrd="4" destOrd="0" parTransId="{6C4E6F8E-28CF-41C0-A05A-BAA1D9C4EA14}" sibTransId="{729E9594-58C1-4AB5-A331-A44A1872323A}"/>
    <dgm:cxn modelId="{139612AE-6A6A-44D8-AE6F-6210A2EB4383}" srcId="{C284584D-62A1-4B85-8CEC-4F8948FFABC9}" destId="{40C96163-5FB5-4AAF-A9B9-87F7DF563F76}" srcOrd="0" destOrd="0" parTransId="{DFE02F49-DB7C-492E-A1F0-1F9BB77DB023}" sibTransId="{EF402E80-7642-4DE3-8E60-472B07DAB4B7}"/>
    <dgm:cxn modelId="{F87F2DB0-70DC-409A-9E6D-D177BFBDC1CB}" type="presOf" srcId="{CA606B47-3BE9-464A-83EF-7A7244945C20}" destId="{907C973B-CBA3-4744-8003-D934989A173A}" srcOrd="0" destOrd="0" presId="urn:microsoft.com/office/officeart/2005/8/layout/default"/>
    <dgm:cxn modelId="{2B8031B5-1ADE-44B3-B7B8-97BAFFC387F5}" srcId="{C284584D-62A1-4B85-8CEC-4F8948FFABC9}" destId="{CA606B47-3BE9-464A-83EF-7A7244945C20}" srcOrd="3" destOrd="0" parTransId="{3D3AC5A0-B149-42D5-9A9C-8F667C52D964}" sibTransId="{455DF1FF-33AB-4F2C-838D-781FCB106B6D}"/>
    <dgm:cxn modelId="{8AD2BFBE-304C-4A31-82AA-7BE65E69BAB1}" type="presOf" srcId="{31A0CE91-DD82-49F8-908B-E2ECC141300F}" destId="{FF09C68D-8B68-4751-A2C5-1C16455F52A3}" srcOrd="0" destOrd="0" presId="urn:microsoft.com/office/officeart/2005/8/layout/default"/>
    <dgm:cxn modelId="{02BE92F4-2379-47D8-A124-C50FBE571414}" type="presOf" srcId="{A4E05C68-BA44-4825-A8AD-F840DB75E0B6}" destId="{2E0D200E-3022-4D19-ADC0-C5BCA459AB4A}" srcOrd="0" destOrd="0" presId="urn:microsoft.com/office/officeart/2005/8/layout/default"/>
    <dgm:cxn modelId="{F2B3EEFA-0559-4587-9A79-8AC535016157}" srcId="{C284584D-62A1-4B85-8CEC-4F8948FFABC9}" destId="{95A54DA0-2B9F-4DFD-98DB-CBE83852F697}" srcOrd="5" destOrd="0" parTransId="{74A3A6D3-9C28-406C-B15A-6BD7D8FEA0C8}" sibTransId="{1DA72369-794C-45A4-84A3-58474ABAC371}"/>
    <dgm:cxn modelId="{E9F3304A-0480-41BE-B947-3BE2E841504F}" type="presParOf" srcId="{6D3AA2A6-EBD3-4B30-8D7C-38CCCDB8E8BE}" destId="{8C9C0F4F-88DF-419E-BD0D-30ABBB4975B8}" srcOrd="0" destOrd="0" presId="urn:microsoft.com/office/officeart/2005/8/layout/default"/>
    <dgm:cxn modelId="{3181B14E-DF82-4F52-9CD0-C33979CC0B85}" type="presParOf" srcId="{6D3AA2A6-EBD3-4B30-8D7C-38CCCDB8E8BE}" destId="{B475BBA3-AFD6-4E7E-84B6-DC2C8F7FC2FB}" srcOrd="1" destOrd="0" presId="urn:microsoft.com/office/officeart/2005/8/layout/default"/>
    <dgm:cxn modelId="{749F04D5-AE4E-4664-9E0F-6AA515727AC4}" type="presParOf" srcId="{6D3AA2A6-EBD3-4B30-8D7C-38CCCDB8E8BE}" destId="{2E0D200E-3022-4D19-ADC0-C5BCA459AB4A}" srcOrd="2" destOrd="0" presId="urn:microsoft.com/office/officeart/2005/8/layout/default"/>
    <dgm:cxn modelId="{BC3BF29F-359D-4699-B443-B4130BF6F788}" type="presParOf" srcId="{6D3AA2A6-EBD3-4B30-8D7C-38CCCDB8E8BE}" destId="{1B975B6E-52BC-4DAD-9C6F-8CFD7C014516}" srcOrd="3" destOrd="0" presId="urn:microsoft.com/office/officeart/2005/8/layout/default"/>
    <dgm:cxn modelId="{4A52CDBB-BE1F-4D5E-B0B0-8000C7E64B13}" type="presParOf" srcId="{6D3AA2A6-EBD3-4B30-8D7C-38CCCDB8E8BE}" destId="{BD037781-D60E-4BAE-8454-63BE9707BBD0}" srcOrd="4" destOrd="0" presId="urn:microsoft.com/office/officeart/2005/8/layout/default"/>
    <dgm:cxn modelId="{F924EBA8-E0C6-419A-AE75-D287BF565074}" type="presParOf" srcId="{6D3AA2A6-EBD3-4B30-8D7C-38CCCDB8E8BE}" destId="{C03EA6A8-C5BD-4CF5-A220-E339AED4B2BC}" srcOrd="5" destOrd="0" presId="urn:microsoft.com/office/officeart/2005/8/layout/default"/>
    <dgm:cxn modelId="{6F2D9128-5786-4946-8A18-6C7FF10269FA}" type="presParOf" srcId="{6D3AA2A6-EBD3-4B30-8D7C-38CCCDB8E8BE}" destId="{907C973B-CBA3-4744-8003-D934989A173A}" srcOrd="6" destOrd="0" presId="urn:microsoft.com/office/officeart/2005/8/layout/default"/>
    <dgm:cxn modelId="{9E979810-66D4-4671-865D-6E1895694BEB}" type="presParOf" srcId="{6D3AA2A6-EBD3-4B30-8D7C-38CCCDB8E8BE}" destId="{68EEF49B-1D8D-4B97-902F-B79434EC72CF}" srcOrd="7" destOrd="0" presId="urn:microsoft.com/office/officeart/2005/8/layout/default"/>
    <dgm:cxn modelId="{9CFFED0B-03BB-4895-92FA-54C4FA67D81B}" type="presParOf" srcId="{6D3AA2A6-EBD3-4B30-8D7C-38CCCDB8E8BE}" destId="{E9D7435D-6CD6-40D1-BA3A-9AA67DB6BC78}" srcOrd="8" destOrd="0" presId="urn:microsoft.com/office/officeart/2005/8/layout/default"/>
    <dgm:cxn modelId="{FCFE4036-325F-4F42-98AA-E592C2079BAD}" type="presParOf" srcId="{6D3AA2A6-EBD3-4B30-8D7C-38CCCDB8E8BE}" destId="{7B81FA08-8A6F-45E8-9574-F691B93A4DF4}" srcOrd="9" destOrd="0" presId="urn:microsoft.com/office/officeart/2005/8/layout/default"/>
    <dgm:cxn modelId="{4821C199-E065-4781-9137-99492BF08A45}" type="presParOf" srcId="{6D3AA2A6-EBD3-4B30-8D7C-38CCCDB8E8BE}" destId="{06085B7A-55FB-4CC6-B69C-113E87104B3C}" srcOrd="10" destOrd="0" presId="urn:microsoft.com/office/officeart/2005/8/layout/default"/>
    <dgm:cxn modelId="{C69EF895-1152-4AB8-AE9B-07155612166B}" type="presParOf" srcId="{6D3AA2A6-EBD3-4B30-8D7C-38CCCDB8E8BE}" destId="{7E3EC45B-CDE8-47E5-B3F8-DB2FB0323C43}" srcOrd="11" destOrd="0" presId="urn:microsoft.com/office/officeart/2005/8/layout/default"/>
    <dgm:cxn modelId="{E87423DD-10B0-4252-8047-D7AF5F254383}" type="presParOf" srcId="{6D3AA2A6-EBD3-4B30-8D7C-38CCCDB8E8BE}" destId="{FF09C68D-8B68-4751-A2C5-1C16455F52A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93640-9C8F-4E4F-A435-C4B5A6729D9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8518E80-E50B-4EBD-ACB2-696AF499FC98}">
      <dgm:prSet/>
      <dgm:spPr/>
      <dgm:t>
        <a:bodyPr/>
        <a:lstStyle/>
        <a:p>
          <a:r>
            <a:rPr lang="en-US" dirty="0" err="1"/>
            <a:t>DiSC</a:t>
          </a:r>
          <a:r>
            <a:rPr lang="en-US" dirty="0"/>
            <a:t> Assessment Test Link </a:t>
          </a:r>
        </a:p>
      </dgm:t>
    </dgm:pt>
    <dgm:pt modelId="{4434795A-F965-4B86-9175-29480A64D94F}" type="parTrans" cxnId="{C31D073A-B286-4730-B06C-2E56E77E943C}">
      <dgm:prSet/>
      <dgm:spPr/>
      <dgm:t>
        <a:bodyPr/>
        <a:lstStyle/>
        <a:p>
          <a:endParaRPr lang="en-US"/>
        </a:p>
      </dgm:t>
    </dgm:pt>
    <dgm:pt modelId="{43CD4065-A234-4337-9901-E09BF7E2CE61}" type="sibTrans" cxnId="{C31D073A-B286-4730-B06C-2E56E77E943C}">
      <dgm:prSet/>
      <dgm:spPr/>
      <dgm:t>
        <a:bodyPr/>
        <a:lstStyle/>
        <a:p>
          <a:endParaRPr lang="en-US"/>
        </a:p>
      </dgm:t>
    </dgm:pt>
    <dgm:pt modelId="{61333EF5-D233-4392-BFFC-059B0DCEF0A5}">
      <dgm:prSet/>
      <dgm:spPr/>
      <dgm:t>
        <a:bodyPr/>
        <a:lstStyle/>
        <a:p>
          <a:r>
            <a:rPr lang="en-US"/>
            <a:t>PowerPoint Presentation</a:t>
          </a:r>
        </a:p>
      </dgm:t>
    </dgm:pt>
    <dgm:pt modelId="{E00C6AA4-EF30-4386-B9D3-3473CDD53BD9}" type="parTrans" cxnId="{FBE3B2D9-E646-4F1C-B83F-40B6AEB8945C}">
      <dgm:prSet/>
      <dgm:spPr/>
      <dgm:t>
        <a:bodyPr/>
        <a:lstStyle/>
        <a:p>
          <a:endParaRPr lang="en-US"/>
        </a:p>
      </dgm:t>
    </dgm:pt>
    <dgm:pt modelId="{9CF30525-7DFD-4A0E-B728-B2C5AC1C51F9}" type="sibTrans" cxnId="{FBE3B2D9-E646-4F1C-B83F-40B6AEB8945C}">
      <dgm:prSet/>
      <dgm:spPr/>
      <dgm:t>
        <a:bodyPr/>
        <a:lstStyle/>
        <a:p>
          <a:endParaRPr lang="en-US"/>
        </a:p>
      </dgm:t>
    </dgm:pt>
    <dgm:pt modelId="{5E49A0CD-0700-4914-9A03-1AA8D2656008}">
      <dgm:prSet/>
      <dgm:spPr/>
      <dgm:t>
        <a:bodyPr/>
        <a:lstStyle/>
        <a:p>
          <a:r>
            <a:rPr lang="en-US"/>
            <a:t>Notepad and Pens</a:t>
          </a:r>
        </a:p>
      </dgm:t>
    </dgm:pt>
    <dgm:pt modelId="{B39586C4-DCB5-4D65-B6E0-28554EF7F890}" type="parTrans" cxnId="{72B68DC8-BCB1-4D55-8945-0780D2D54DD5}">
      <dgm:prSet/>
      <dgm:spPr/>
      <dgm:t>
        <a:bodyPr/>
        <a:lstStyle/>
        <a:p>
          <a:endParaRPr lang="en-US"/>
        </a:p>
      </dgm:t>
    </dgm:pt>
    <dgm:pt modelId="{5B2E2986-1B2F-4D3C-9EE7-335EF2BF4B9E}" type="sibTrans" cxnId="{72B68DC8-BCB1-4D55-8945-0780D2D54DD5}">
      <dgm:prSet/>
      <dgm:spPr/>
      <dgm:t>
        <a:bodyPr/>
        <a:lstStyle/>
        <a:p>
          <a:endParaRPr lang="en-US"/>
        </a:p>
      </dgm:t>
    </dgm:pt>
    <dgm:pt modelId="{2BCB2E87-6FA9-4764-871E-999AD134BD1E}">
      <dgm:prSet/>
      <dgm:spPr/>
      <dgm:t>
        <a:bodyPr/>
        <a:lstStyle/>
        <a:p>
          <a:r>
            <a:rPr lang="en-US"/>
            <a:t>Discussion and Role-Play Topics</a:t>
          </a:r>
        </a:p>
      </dgm:t>
    </dgm:pt>
    <dgm:pt modelId="{49BAE985-68ED-4E21-83E4-3B389E09A6FF}" type="parTrans" cxnId="{1CFA6709-B41D-4A41-BF11-5C2C015C1AD1}">
      <dgm:prSet/>
      <dgm:spPr/>
      <dgm:t>
        <a:bodyPr/>
        <a:lstStyle/>
        <a:p>
          <a:endParaRPr lang="en-US"/>
        </a:p>
      </dgm:t>
    </dgm:pt>
    <dgm:pt modelId="{C51898EB-9A38-4087-B8DF-DE02FE626BD4}" type="sibTrans" cxnId="{1CFA6709-B41D-4A41-BF11-5C2C015C1AD1}">
      <dgm:prSet/>
      <dgm:spPr/>
      <dgm:t>
        <a:bodyPr/>
        <a:lstStyle/>
        <a:p>
          <a:endParaRPr lang="en-US"/>
        </a:p>
      </dgm:t>
    </dgm:pt>
    <dgm:pt modelId="{4E8477E9-CEE8-4DD5-BCEE-132E2BC4218F}" type="pres">
      <dgm:prSet presAssocID="{C5B93640-9C8F-4E4F-A435-C4B5A6729D9D}" presName="linear" presStyleCnt="0">
        <dgm:presLayoutVars>
          <dgm:dir/>
          <dgm:animLvl val="lvl"/>
          <dgm:resizeHandles val="exact"/>
        </dgm:presLayoutVars>
      </dgm:prSet>
      <dgm:spPr/>
    </dgm:pt>
    <dgm:pt modelId="{3638744B-0F49-4616-82B9-D0E5713C98C5}" type="pres">
      <dgm:prSet presAssocID="{88518E80-E50B-4EBD-ACB2-696AF499FC98}" presName="parentLin" presStyleCnt="0"/>
      <dgm:spPr/>
    </dgm:pt>
    <dgm:pt modelId="{3B019105-9C50-41AF-8908-1BC8913CD39D}" type="pres">
      <dgm:prSet presAssocID="{88518E80-E50B-4EBD-ACB2-696AF499FC98}" presName="parentLeftMargin" presStyleLbl="node1" presStyleIdx="0" presStyleCnt="4"/>
      <dgm:spPr/>
    </dgm:pt>
    <dgm:pt modelId="{F3425EC7-AFB1-4385-B0F9-4337B566C6EE}" type="pres">
      <dgm:prSet presAssocID="{88518E80-E50B-4EBD-ACB2-696AF499FC9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F6E283-211E-4C82-BBD9-76355B745699}" type="pres">
      <dgm:prSet presAssocID="{88518E80-E50B-4EBD-ACB2-696AF499FC98}" presName="negativeSpace" presStyleCnt="0"/>
      <dgm:spPr/>
    </dgm:pt>
    <dgm:pt modelId="{18B0613A-C432-456E-B8A1-016D66FFB58A}" type="pres">
      <dgm:prSet presAssocID="{88518E80-E50B-4EBD-ACB2-696AF499FC98}" presName="childText" presStyleLbl="conFgAcc1" presStyleIdx="0" presStyleCnt="4">
        <dgm:presLayoutVars>
          <dgm:bulletEnabled val="1"/>
        </dgm:presLayoutVars>
      </dgm:prSet>
      <dgm:spPr/>
    </dgm:pt>
    <dgm:pt modelId="{0C5B3EFA-2DD2-4B92-A8D0-59C225C1B8FD}" type="pres">
      <dgm:prSet presAssocID="{43CD4065-A234-4337-9901-E09BF7E2CE61}" presName="spaceBetweenRectangles" presStyleCnt="0"/>
      <dgm:spPr/>
    </dgm:pt>
    <dgm:pt modelId="{C47CECD8-4823-43BD-A047-A299A51BA911}" type="pres">
      <dgm:prSet presAssocID="{61333EF5-D233-4392-BFFC-059B0DCEF0A5}" presName="parentLin" presStyleCnt="0"/>
      <dgm:spPr/>
    </dgm:pt>
    <dgm:pt modelId="{57C018EC-CAA0-4245-9051-5BA779F93016}" type="pres">
      <dgm:prSet presAssocID="{61333EF5-D233-4392-BFFC-059B0DCEF0A5}" presName="parentLeftMargin" presStyleLbl="node1" presStyleIdx="0" presStyleCnt="4"/>
      <dgm:spPr/>
    </dgm:pt>
    <dgm:pt modelId="{8BC50497-793A-4E43-BE69-5226808D3A63}" type="pres">
      <dgm:prSet presAssocID="{61333EF5-D233-4392-BFFC-059B0DCEF0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C031C4-4ED8-4F08-805A-6E3E2DD52CE9}" type="pres">
      <dgm:prSet presAssocID="{61333EF5-D233-4392-BFFC-059B0DCEF0A5}" presName="negativeSpace" presStyleCnt="0"/>
      <dgm:spPr/>
    </dgm:pt>
    <dgm:pt modelId="{E487B460-894A-4E55-B530-11457029F061}" type="pres">
      <dgm:prSet presAssocID="{61333EF5-D233-4392-BFFC-059B0DCEF0A5}" presName="childText" presStyleLbl="conFgAcc1" presStyleIdx="1" presStyleCnt="4">
        <dgm:presLayoutVars>
          <dgm:bulletEnabled val="1"/>
        </dgm:presLayoutVars>
      </dgm:prSet>
      <dgm:spPr/>
    </dgm:pt>
    <dgm:pt modelId="{B1488465-FD9E-433C-B57B-00924B47439D}" type="pres">
      <dgm:prSet presAssocID="{9CF30525-7DFD-4A0E-B728-B2C5AC1C51F9}" presName="spaceBetweenRectangles" presStyleCnt="0"/>
      <dgm:spPr/>
    </dgm:pt>
    <dgm:pt modelId="{E67A658D-5999-4B1D-B5A0-5B10B8FF287A}" type="pres">
      <dgm:prSet presAssocID="{5E49A0CD-0700-4914-9A03-1AA8D2656008}" presName="parentLin" presStyleCnt="0"/>
      <dgm:spPr/>
    </dgm:pt>
    <dgm:pt modelId="{303A3BD0-0642-4B51-8C41-A7087AF78728}" type="pres">
      <dgm:prSet presAssocID="{5E49A0CD-0700-4914-9A03-1AA8D2656008}" presName="parentLeftMargin" presStyleLbl="node1" presStyleIdx="1" presStyleCnt="4"/>
      <dgm:spPr/>
    </dgm:pt>
    <dgm:pt modelId="{68E75A73-D0B5-4B24-859D-91735991D0FC}" type="pres">
      <dgm:prSet presAssocID="{5E49A0CD-0700-4914-9A03-1AA8D26560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A06DD6-0B06-4D7B-A880-823B250C9967}" type="pres">
      <dgm:prSet presAssocID="{5E49A0CD-0700-4914-9A03-1AA8D2656008}" presName="negativeSpace" presStyleCnt="0"/>
      <dgm:spPr/>
    </dgm:pt>
    <dgm:pt modelId="{53F3E9B3-349C-424D-B49A-852C87446236}" type="pres">
      <dgm:prSet presAssocID="{5E49A0CD-0700-4914-9A03-1AA8D2656008}" presName="childText" presStyleLbl="conFgAcc1" presStyleIdx="2" presStyleCnt="4">
        <dgm:presLayoutVars>
          <dgm:bulletEnabled val="1"/>
        </dgm:presLayoutVars>
      </dgm:prSet>
      <dgm:spPr/>
    </dgm:pt>
    <dgm:pt modelId="{B95D5351-6B22-4479-86C0-C39A92A5BF4D}" type="pres">
      <dgm:prSet presAssocID="{5B2E2986-1B2F-4D3C-9EE7-335EF2BF4B9E}" presName="spaceBetweenRectangles" presStyleCnt="0"/>
      <dgm:spPr/>
    </dgm:pt>
    <dgm:pt modelId="{4B52B94B-818C-4960-9F2F-D23147419A09}" type="pres">
      <dgm:prSet presAssocID="{2BCB2E87-6FA9-4764-871E-999AD134BD1E}" presName="parentLin" presStyleCnt="0"/>
      <dgm:spPr/>
    </dgm:pt>
    <dgm:pt modelId="{91226E4C-994A-4903-9AE8-E841B5B14CF6}" type="pres">
      <dgm:prSet presAssocID="{2BCB2E87-6FA9-4764-871E-999AD134BD1E}" presName="parentLeftMargin" presStyleLbl="node1" presStyleIdx="2" presStyleCnt="4"/>
      <dgm:spPr/>
    </dgm:pt>
    <dgm:pt modelId="{FC5C546C-04C2-4AD5-ADC6-A55D4CFAE783}" type="pres">
      <dgm:prSet presAssocID="{2BCB2E87-6FA9-4764-871E-999AD134BD1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CDC6B34-A3EF-4FB9-89C8-16BB4A478259}" type="pres">
      <dgm:prSet presAssocID="{2BCB2E87-6FA9-4764-871E-999AD134BD1E}" presName="negativeSpace" presStyleCnt="0"/>
      <dgm:spPr/>
    </dgm:pt>
    <dgm:pt modelId="{2995B4A2-6BE0-4C69-9F70-B517292F42C5}" type="pres">
      <dgm:prSet presAssocID="{2BCB2E87-6FA9-4764-871E-999AD134BD1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FA6709-B41D-4A41-BF11-5C2C015C1AD1}" srcId="{C5B93640-9C8F-4E4F-A435-C4B5A6729D9D}" destId="{2BCB2E87-6FA9-4764-871E-999AD134BD1E}" srcOrd="3" destOrd="0" parTransId="{49BAE985-68ED-4E21-83E4-3B389E09A6FF}" sibTransId="{C51898EB-9A38-4087-B8DF-DE02FE626BD4}"/>
    <dgm:cxn modelId="{B3325D12-BE83-46DB-8EA3-38E55E9B6503}" type="presOf" srcId="{2BCB2E87-6FA9-4764-871E-999AD134BD1E}" destId="{91226E4C-994A-4903-9AE8-E841B5B14CF6}" srcOrd="0" destOrd="0" presId="urn:microsoft.com/office/officeart/2005/8/layout/list1"/>
    <dgm:cxn modelId="{11A2F823-B364-43A9-A07A-39E48F2F6D33}" type="presOf" srcId="{61333EF5-D233-4392-BFFC-059B0DCEF0A5}" destId="{57C018EC-CAA0-4245-9051-5BA779F93016}" srcOrd="0" destOrd="0" presId="urn:microsoft.com/office/officeart/2005/8/layout/list1"/>
    <dgm:cxn modelId="{BD8C0137-603B-4458-AEF2-BD403DE0C66E}" type="presOf" srcId="{5E49A0CD-0700-4914-9A03-1AA8D2656008}" destId="{68E75A73-D0B5-4B24-859D-91735991D0FC}" srcOrd="1" destOrd="0" presId="urn:microsoft.com/office/officeart/2005/8/layout/list1"/>
    <dgm:cxn modelId="{C31D073A-B286-4730-B06C-2E56E77E943C}" srcId="{C5B93640-9C8F-4E4F-A435-C4B5A6729D9D}" destId="{88518E80-E50B-4EBD-ACB2-696AF499FC98}" srcOrd="0" destOrd="0" parTransId="{4434795A-F965-4B86-9175-29480A64D94F}" sibTransId="{43CD4065-A234-4337-9901-E09BF7E2CE61}"/>
    <dgm:cxn modelId="{0C02DF3B-1960-40EA-92E4-E576D0334E7A}" type="presOf" srcId="{5E49A0CD-0700-4914-9A03-1AA8D2656008}" destId="{303A3BD0-0642-4B51-8C41-A7087AF78728}" srcOrd="0" destOrd="0" presId="urn:microsoft.com/office/officeart/2005/8/layout/list1"/>
    <dgm:cxn modelId="{E6463869-2D5F-4802-9E2B-27144F3CB27C}" type="presOf" srcId="{C5B93640-9C8F-4E4F-A435-C4B5A6729D9D}" destId="{4E8477E9-CEE8-4DD5-BCEE-132E2BC4218F}" srcOrd="0" destOrd="0" presId="urn:microsoft.com/office/officeart/2005/8/layout/list1"/>
    <dgm:cxn modelId="{0FB538C7-2CF9-4209-9A9D-9435C750ABD8}" type="presOf" srcId="{2BCB2E87-6FA9-4764-871E-999AD134BD1E}" destId="{FC5C546C-04C2-4AD5-ADC6-A55D4CFAE783}" srcOrd="1" destOrd="0" presId="urn:microsoft.com/office/officeart/2005/8/layout/list1"/>
    <dgm:cxn modelId="{72B68DC8-BCB1-4D55-8945-0780D2D54DD5}" srcId="{C5B93640-9C8F-4E4F-A435-C4B5A6729D9D}" destId="{5E49A0CD-0700-4914-9A03-1AA8D2656008}" srcOrd="2" destOrd="0" parTransId="{B39586C4-DCB5-4D65-B6E0-28554EF7F890}" sibTransId="{5B2E2986-1B2F-4D3C-9EE7-335EF2BF4B9E}"/>
    <dgm:cxn modelId="{167D2CD6-C05F-49A4-8968-4090EE298592}" type="presOf" srcId="{88518E80-E50B-4EBD-ACB2-696AF499FC98}" destId="{3B019105-9C50-41AF-8908-1BC8913CD39D}" srcOrd="0" destOrd="0" presId="urn:microsoft.com/office/officeart/2005/8/layout/list1"/>
    <dgm:cxn modelId="{FBE3B2D9-E646-4F1C-B83F-40B6AEB8945C}" srcId="{C5B93640-9C8F-4E4F-A435-C4B5A6729D9D}" destId="{61333EF5-D233-4392-BFFC-059B0DCEF0A5}" srcOrd="1" destOrd="0" parTransId="{E00C6AA4-EF30-4386-B9D3-3473CDD53BD9}" sibTransId="{9CF30525-7DFD-4A0E-B728-B2C5AC1C51F9}"/>
    <dgm:cxn modelId="{F54E74EC-90BB-492D-9C24-75D6C5C7C333}" type="presOf" srcId="{88518E80-E50B-4EBD-ACB2-696AF499FC98}" destId="{F3425EC7-AFB1-4385-B0F9-4337B566C6EE}" srcOrd="1" destOrd="0" presId="urn:microsoft.com/office/officeart/2005/8/layout/list1"/>
    <dgm:cxn modelId="{524387EC-C061-452A-BC80-77E48E8D2593}" type="presOf" srcId="{61333EF5-D233-4392-BFFC-059B0DCEF0A5}" destId="{8BC50497-793A-4E43-BE69-5226808D3A63}" srcOrd="1" destOrd="0" presId="urn:microsoft.com/office/officeart/2005/8/layout/list1"/>
    <dgm:cxn modelId="{B6A06C29-D7A4-49C3-90B1-C4455E718D48}" type="presParOf" srcId="{4E8477E9-CEE8-4DD5-BCEE-132E2BC4218F}" destId="{3638744B-0F49-4616-82B9-D0E5713C98C5}" srcOrd="0" destOrd="0" presId="urn:microsoft.com/office/officeart/2005/8/layout/list1"/>
    <dgm:cxn modelId="{00EA8A7A-46AA-44CE-A41A-1A11BB7184C7}" type="presParOf" srcId="{3638744B-0F49-4616-82B9-D0E5713C98C5}" destId="{3B019105-9C50-41AF-8908-1BC8913CD39D}" srcOrd="0" destOrd="0" presId="urn:microsoft.com/office/officeart/2005/8/layout/list1"/>
    <dgm:cxn modelId="{B83D2653-299D-4081-B3B2-5AA94C028222}" type="presParOf" srcId="{3638744B-0F49-4616-82B9-D0E5713C98C5}" destId="{F3425EC7-AFB1-4385-B0F9-4337B566C6EE}" srcOrd="1" destOrd="0" presId="urn:microsoft.com/office/officeart/2005/8/layout/list1"/>
    <dgm:cxn modelId="{4CD5BD5A-9337-48F7-BB35-F98A5DFC5B7D}" type="presParOf" srcId="{4E8477E9-CEE8-4DD5-BCEE-132E2BC4218F}" destId="{69F6E283-211E-4C82-BBD9-76355B745699}" srcOrd="1" destOrd="0" presId="urn:microsoft.com/office/officeart/2005/8/layout/list1"/>
    <dgm:cxn modelId="{1D93EE4A-0C81-436C-ADD4-B5FA9CA031AE}" type="presParOf" srcId="{4E8477E9-CEE8-4DD5-BCEE-132E2BC4218F}" destId="{18B0613A-C432-456E-B8A1-016D66FFB58A}" srcOrd="2" destOrd="0" presId="urn:microsoft.com/office/officeart/2005/8/layout/list1"/>
    <dgm:cxn modelId="{64048E9E-1B78-435A-A49E-ADF867CBCEAB}" type="presParOf" srcId="{4E8477E9-CEE8-4DD5-BCEE-132E2BC4218F}" destId="{0C5B3EFA-2DD2-4B92-A8D0-59C225C1B8FD}" srcOrd="3" destOrd="0" presId="urn:microsoft.com/office/officeart/2005/8/layout/list1"/>
    <dgm:cxn modelId="{393AECF1-3D67-4672-9FF3-2855A9CD9A50}" type="presParOf" srcId="{4E8477E9-CEE8-4DD5-BCEE-132E2BC4218F}" destId="{C47CECD8-4823-43BD-A047-A299A51BA911}" srcOrd="4" destOrd="0" presId="urn:microsoft.com/office/officeart/2005/8/layout/list1"/>
    <dgm:cxn modelId="{6180A672-A638-4696-A230-635B982554B7}" type="presParOf" srcId="{C47CECD8-4823-43BD-A047-A299A51BA911}" destId="{57C018EC-CAA0-4245-9051-5BA779F93016}" srcOrd="0" destOrd="0" presId="urn:microsoft.com/office/officeart/2005/8/layout/list1"/>
    <dgm:cxn modelId="{3BF72BD3-F39A-437A-A6F2-FB70FED82E42}" type="presParOf" srcId="{C47CECD8-4823-43BD-A047-A299A51BA911}" destId="{8BC50497-793A-4E43-BE69-5226808D3A63}" srcOrd="1" destOrd="0" presId="urn:microsoft.com/office/officeart/2005/8/layout/list1"/>
    <dgm:cxn modelId="{3330A15E-9BFF-4A7D-93C6-C72249B97994}" type="presParOf" srcId="{4E8477E9-CEE8-4DD5-BCEE-132E2BC4218F}" destId="{C5C031C4-4ED8-4F08-805A-6E3E2DD52CE9}" srcOrd="5" destOrd="0" presId="urn:microsoft.com/office/officeart/2005/8/layout/list1"/>
    <dgm:cxn modelId="{27384358-7AA5-425E-90D1-4DB70430ACFC}" type="presParOf" srcId="{4E8477E9-CEE8-4DD5-BCEE-132E2BC4218F}" destId="{E487B460-894A-4E55-B530-11457029F061}" srcOrd="6" destOrd="0" presId="urn:microsoft.com/office/officeart/2005/8/layout/list1"/>
    <dgm:cxn modelId="{C10A36FD-3D46-4FF2-A897-6E650415397E}" type="presParOf" srcId="{4E8477E9-CEE8-4DD5-BCEE-132E2BC4218F}" destId="{B1488465-FD9E-433C-B57B-00924B47439D}" srcOrd="7" destOrd="0" presId="urn:microsoft.com/office/officeart/2005/8/layout/list1"/>
    <dgm:cxn modelId="{CF4AF7C2-27A7-4CB6-A223-B9F34A7198B8}" type="presParOf" srcId="{4E8477E9-CEE8-4DD5-BCEE-132E2BC4218F}" destId="{E67A658D-5999-4B1D-B5A0-5B10B8FF287A}" srcOrd="8" destOrd="0" presId="urn:microsoft.com/office/officeart/2005/8/layout/list1"/>
    <dgm:cxn modelId="{8C10680F-9829-4DE6-9924-9D4AFE8E6E56}" type="presParOf" srcId="{E67A658D-5999-4B1D-B5A0-5B10B8FF287A}" destId="{303A3BD0-0642-4B51-8C41-A7087AF78728}" srcOrd="0" destOrd="0" presId="urn:microsoft.com/office/officeart/2005/8/layout/list1"/>
    <dgm:cxn modelId="{72F0DE12-EA19-4F44-8524-DD2C9C0620F5}" type="presParOf" srcId="{E67A658D-5999-4B1D-B5A0-5B10B8FF287A}" destId="{68E75A73-D0B5-4B24-859D-91735991D0FC}" srcOrd="1" destOrd="0" presId="urn:microsoft.com/office/officeart/2005/8/layout/list1"/>
    <dgm:cxn modelId="{9071A789-996F-433D-BC8D-19E31CE7EB62}" type="presParOf" srcId="{4E8477E9-CEE8-4DD5-BCEE-132E2BC4218F}" destId="{2FA06DD6-0B06-4D7B-A880-823B250C9967}" srcOrd="9" destOrd="0" presId="urn:microsoft.com/office/officeart/2005/8/layout/list1"/>
    <dgm:cxn modelId="{9EF01F2A-F82B-493A-A705-014C879DAB58}" type="presParOf" srcId="{4E8477E9-CEE8-4DD5-BCEE-132E2BC4218F}" destId="{53F3E9B3-349C-424D-B49A-852C87446236}" srcOrd="10" destOrd="0" presId="urn:microsoft.com/office/officeart/2005/8/layout/list1"/>
    <dgm:cxn modelId="{FC81A44C-2CA8-4D0C-91D2-D1846CD61EF3}" type="presParOf" srcId="{4E8477E9-CEE8-4DD5-BCEE-132E2BC4218F}" destId="{B95D5351-6B22-4479-86C0-C39A92A5BF4D}" srcOrd="11" destOrd="0" presId="urn:microsoft.com/office/officeart/2005/8/layout/list1"/>
    <dgm:cxn modelId="{D132061F-0657-4FD7-A8D0-9A48D9B78341}" type="presParOf" srcId="{4E8477E9-CEE8-4DD5-BCEE-132E2BC4218F}" destId="{4B52B94B-818C-4960-9F2F-D23147419A09}" srcOrd="12" destOrd="0" presId="urn:microsoft.com/office/officeart/2005/8/layout/list1"/>
    <dgm:cxn modelId="{76F7DAE6-FB8F-4D1A-9B14-DC5579C9D573}" type="presParOf" srcId="{4B52B94B-818C-4960-9F2F-D23147419A09}" destId="{91226E4C-994A-4903-9AE8-E841B5B14CF6}" srcOrd="0" destOrd="0" presId="urn:microsoft.com/office/officeart/2005/8/layout/list1"/>
    <dgm:cxn modelId="{5171107C-1FDB-414D-8E3A-2EC089410310}" type="presParOf" srcId="{4B52B94B-818C-4960-9F2F-D23147419A09}" destId="{FC5C546C-04C2-4AD5-ADC6-A55D4CFAE783}" srcOrd="1" destOrd="0" presId="urn:microsoft.com/office/officeart/2005/8/layout/list1"/>
    <dgm:cxn modelId="{B7B45180-407C-419E-9EAB-3D178964B8E7}" type="presParOf" srcId="{4E8477E9-CEE8-4DD5-BCEE-132E2BC4218F}" destId="{ECDC6B34-A3EF-4FB9-89C8-16BB4A478259}" srcOrd="13" destOrd="0" presId="urn:microsoft.com/office/officeart/2005/8/layout/list1"/>
    <dgm:cxn modelId="{9E2258DA-6612-45BE-88C1-889EA1EE68A1}" type="presParOf" srcId="{4E8477E9-CEE8-4DD5-BCEE-132E2BC4218F}" destId="{2995B4A2-6BE0-4C69-9F70-B517292F42C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1A608C-CF8C-45D4-9FA9-BAB7D7E10CE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9BB2C-C420-4A70-AFE6-5FBB679A8C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Kirkpatrick's evaluation framework</a:t>
          </a:r>
        </a:p>
      </dgm:t>
    </dgm:pt>
    <dgm:pt modelId="{A073A986-11FB-4D2B-A07F-E05CEDB21EF2}" type="parTrans" cxnId="{5A0B5895-A25B-430F-ABED-B89EB7F9FC6B}">
      <dgm:prSet/>
      <dgm:spPr/>
      <dgm:t>
        <a:bodyPr/>
        <a:lstStyle/>
        <a:p>
          <a:endParaRPr lang="en-US"/>
        </a:p>
      </dgm:t>
    </dgm:pt>
    <dgm:pt modelId="{CF449EAA-894A-4718-86CB-FF4EE5B6025C}" type="sibTrans" cxnId="{5A0B5895-A25B-430F-ABED-B89EB7F9FC6B}">
      <dgm:prSet/>
      <dgm:spPr/>
      <dgm:t>
        <a:bodyPr/>
        <a:lstStyle/>
        <a:p>
          <a:endParaRPr lang="en-US"/>
        </a:p>
      </dgm:t>
    </dgm:pt>
    <dgm:pt modelId="{935FB971-D4CC-48F8-B7BB-0951E2603D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Data to be collected</a:t>
          </a:r>
          <a:endParaRPr lang="en-US" dirty="0"/>
        </a:p>
      </dgm:t>
    </dgm:pt>
    <dgm:pt modelId="{B9384959-48AF-45E1-86F9-BEBDD2F5DD41}" type="parTrans" cxnId="{997E29E2-0445-4605-A918-05349F23275C}">
      <dgm:prSet/>
      <dgm:spPr/>
      <dgm:t>
        <a:bodyPr/>
        <a:lstStyle/>
        <a:p>
          <a:endParaRPr lang="en-US"/>
        </a:p>
      </dgm:t>
    </dgm:pt>
    <dgm:pt modelId="{FC07FABC-8234-4A73-A582-06341482E845}" type="sibTrans" cxnId="{997E29E2-0445-4605-A918-05349F23275C}">
      <dgm:prSet/>
      <dgm:spPr/>
      <dgm:t>
        <a:bodyPr/>
        <a:lstStyle/>
        <a:p>
          <a:endParaRPr lang="en-US"/>
        </a:p>
      </dgm:t>
    </dgm:pt>
    <dgm:pt modelId="{FDFC70BC-2347-425B-B4F2-9D27063C5C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Survey and Course feedback responses</a:t>
          </a:r>
        </a:p>
      </dgm:t>
    </dgm:pt>
    <dgm:pt modelId="{637FC69A-4B9E-4F9C-A262-A7E13FAC5AD4}" type="parTrans" cxnId="{990E7DFF-E598-4C45-BBE2-FF71DA92C18B}">
      <dgm:prSet/>
      <dgm:spPr/>
      <dgm:t>
        <a:bodyPr/>
        <a:lstStyle/>
        <a:p>
          <a:endParaRPr lang="en-US"/>
        </a:p>
      </dgm:t>
    </dgm:pt>
    <dgm:pt modelId="{D7C60741-44BF-4808-A47B-F0D21C09E1EB}" type="sibTrans" cxnId="{990E7DFF-E598-4C45-BBE2-FF71DA92C18B}">
      <dgm:prSet/>
      <dgm:spPr/>
      <dgm:t>
        <a:bodyPr/>
        <a:lstStyle/>
        <a:p>
          <a:endParaRPr lang="en-US"/>
        </a:p>
      </dgm:t>
    </dgm:pt>
    <dgm:pt modelId="{DE905DB1-486E-4E95-BD91-073B42A930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Observations</a:t>
          </a:r>
        </a:p>
      </dgm:t>
    </dgm:pt>
    <dgm:pt modelId="{8686591D-D593-40CA-83B3-F2A6DE3BE86F}" type="parTrans" cxnId="{E899D011-7985-470A-9C5C-FC9663EFDCCC}">
      <dgm:prSet/>
      <dgm:spPr/>
      <dgm:t>
        <a:bodyPr/>
        <a:lstStyle/>
        <a:p>
          <a:endParaRPr lang="en-US"/>
        </a:p>
      </dgm:t>
    </dgm:pt>
    <dgm:pt modelId="{EBE4BF14-9535-4B27-BB41-962DC431F7A8}" type="sibTrans" cxnId="{E899D011-7985-470A-9C5C-FC9663EFDCCC}">
      <dgm:prSet/>
      <dgm:spPr/>
      <dgm:t>
        <a:bodyPr/>
        <a:lstStyle/>
        <a:p>
          <a:endParaRPr lang="en-US"/>
        </a:p>
      </dgm:t>
    </dgm:pt>
    <dgm:pt modelId="{2714D4B0-9FEC-4EF4-8147-F86B0AF15E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Interviews</a:t>
          </a:r>
        </a:p>
      </dgm:t>
    </dgm:pt>
    <dgm:pt modelId="{A82F0716-711C-4F78-8363-00A9867C17D1}" type="parTrans" cxnId="{06CACA89-E1F7-4F29-B91C-551DF3CF88CB}">
      <dgm:prSet/>
      <dgm:spPr/>
      <dgm:t>
        <a:bodyPr/>
        <a:lstStyle/>
        <a:p>
          <a:endParaRPr lang="en-US"/>
        </a:p>
      </dgm:t>
    </dgm:pt>
    <dgm:pt modelId="{7AFDDFA4-DD4D-4D8D-A123-CF04F408E974}" type="sibTrans" cxnId="{06CACA89-E1F7-4F29-B91C-551DF3CF88CB}">
      <dgm:prSet/>
      <dgm:spPr/>
      <dgm:t>
        <a:bodyPr/>
        <a:lstStyle/>
        <a:p>
          <a:endParaRPr lang="en-US"/>
        </a:p>
      </dgm:t>
    </dgm:pt>
    <dgm:pt modelId="{85A299E8-3AF0-4DF2-86A9-D6D62915F3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4. Employee performance evaluation</a:t>
          </a:r>
        </a:p>
      </dgm:t>
    </dgm:pt>
    <dgm:pt modelId="{6A7BAD9C-BEA4-4AE4-8603-A1B5795EA202}" type="parTrans" cxnId="{4EA4BD35-9DA1-4566-A632-DD06B6E395A4}">
      <dgm:prSet/>
      <dgm:spPr/>
      <dgm:t>
        <a:bodyPr/>
        <a:lstStyle/>
        <a:p>
          <a:endParaRPr lang="en-US"/>
        </a:p>
      </dgm:t>
    </dgm:pt>
    <dgm:pt modelId="{27C1F3B6-35FE-46A8-BAAA-83F57C3B06CD}" type="sibTrans" cxnId="{4EA4BD35-9DA1-4566-A632-DD06B6E395A4}">
      <dgm:prSet/>
      <dgm:spPr/>
      <dgm:t>
        <a:bodyPr/>
        <a:lstStyle/>
        <a:p>
          <a:endParaRPr lang="en-US"/>
        </a:p>
      </dgm:t>
    </dgm:pt>
    <dgm:pt modelId="{A152EB8C-4FA3-4D11-B83D-3EBB82D69FCE}" type="pres">
      <dgm:prSet presAssocID="{511A608C-CF8C-45D4-9FA9-BAB7D7E10CEC}" presName="root" presStyleCnt="0">
        <dgm:presLayoutVars>
          <dgm:dir/>
          <dgm:resizeHandles val="exact"/>
        </dgm:presLayoutVars>
      </dgm:prSet>
      <dgm:spPr/>
    </dgm:pt>
    <dgm:pt modelId="{A624D039-95FE-4B12-9C1B-9B2883755A21}" type="pres">
      <dgm:prSet presAssocID="{6049BB2C-C420-4A70-AFE6-5FBB679A8CB4}" presName="compNode" presStyleCnt="0"/>
      <dgm:spPr/>
    </dgm:pt>
    <dgm:pt modelId="{8EB6585B-2D41-4D4A-941D-9B6858A2B4C9}" type="pres">
      <dgm:prSet presAssocID="{6049BB2C-C420-4A70-AFE6-5FBB679A8CB4}" presName="bgRect" presStyleLbl="bgShp" presStyleIdx="0" presStyleCnt="2"/>
      <dgm:spPr/>
    </dgm:pt>
    <dgm:pt modelId="{1E894DA1-2924-48F3-A74A-77BA128E7E9D}" type="pres">
      <dgm:prSet presAssocID="{6049BB2C-C420-4A70-AFE6-5FBB679A8C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A5D0387-5DBD-43FB-B66E-FD9F0CC99373}" type="pres">
      <dgm:prSet presAssocID="{6049BB2C-C420-4A70-AFE6-5FBB679A8CB4}" presName="spaceRect" presStyleCnt="0"/>
      <dgm:spPr/>
    </dgm:pt>
    <dgm:pt modelId="{384357EC-2185-4326-A36E-9FAB8165DDCF}" type="pres">
      <dgm:prSet presAssocID="{6049BB2C-C420-4A70-AFE6-5FBB679A8CB4}" presName="parTx" presStyleLbl="revTx" presStyleIdx="0" presStyleCnt="3">
        <dgm:presLayoutVars>
          <dgm:chMax val="0"/>
          <dgm:chPref val="0"/>
        </dgm:presLayoutVars>
      </dgm:prSet>
      <dgm:spPr/>
    </dgm:pt>
    <dgm:pt modelId="{532F474E-8066-4CC8-AF34-0C65FDDCAB49}" type="pres">
      <dgm:prSet presAssocID="{CF449EAA-894A-4718-86CB-FF4EE5B6025C}" presName="sibTrans" presStyleCnt="0"/>
      <dgm:spPr/>
    </dgm:pt>
    <dgm:pt modelId="{FC11D031-4C08-43AB-921B-B3CB2BB60354}" type="pres">
      <dgm:prSet presAssocID="{935FB971-D4CC-48F8-B7BB-0951E2603DA0}" presName="compNode" presStyleCnt="0"/>
      <dgm:spPr/>
    </dgm:pt>
    <dgm:pt modelId="{51D7A903-6772-4B42-9BE4-BFBD9B3EF0E4}" type="pres">
      <dgm:prSet presAssocID="{935FB971-D4CC-48F8-B7BB-0951E2603DA0}" presName="bgRect" presStyleLbl="bgShp" presStyleIdx="1" presStyleCnt="2"/>
      <dgm:spPr/>
    </dgm:pt>
    <dgm:pt modelId="{FCDCAEC0-8DEF-408D-AC99-BE304294DE9F}" type="pres">
      <dgm:prSet presAssocID="{935FB971-D4CC-48F8-B7BB-0951E2603D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303D21B-CE55-4107-A368-8931C3861B41}" type="pres">
      <dgm:prSet presAssocID="{935FB971-D4CC-48F8-B7BB-0951E2603DA0}" presName="spaceRect" presStyleCnt="0"/>
      <dgm:spPr/>
    </dgm:pt>
    <dgm:pt modelId="{367637C5-FF1B-4805-B23C-CF9F5C2E25C0}" type="pres">
      <dgm:prSet presAssocID="{935FB971-D4CC-48F8-B7BB-0951E2603DA0}" presName="parTx" presStyleLbl="revTx" presStyleIdx="1" presStyleCnt="3">
        <dgm:presLayoutVars>
          <dgm:chMax val="0"/>
          <dgm:chPref val="0"/>
        </dgm:presLayoutVars>
      </dgm:prSet>
      <dgm:spPr/>
    </dgm:pt>
    <dgm:pt modelId="{57983699-6E10-4C67-9B27-4BBF26FB1A6F}" type="pres">
      <dgm:prSet presAssocID="{935FB971-D4CC-48F8-B7BB-0951E2603DA0}" presName="desTx" presStyleLbl="revTx" presStyleIdx="2" presStyleCnt="3">
        <dgm:presLayoutVars/>
      </dgm:prSet>
      <dgm:spPr/>
    </dgm:pt>
  </dgm:ptLst>
  <dgm:cxnLst>
    <dgm:cxn modelId="{B025660C-073A-4826-9FCE-9D1C936EB550}" type="presOf" srcId="{FDFC70BC-2347-425B-B4F2-9D27063C5C7B}" destId="{57983699-6E10-4C67-9B27-4BBF26FB1A6F}" srcOrd="0" destOrd="0" presId="urn:microsoft.com/office/officeart/2018/2/layout/IconVerticalSolidList"/>
    <dgm:cxn modelId="{E696F80E-EC7E-45C2-B126-7AE1F1EFABE8}" type="presOf" srcId="{935FB971-D4CC-48F8-B7BB-0951E2603DA0}" destId="{367637C5-FF1B-4805-B23C-CF9F5C2E25C0}" srcOrd="0" destOrd="0" presId="urn:microsoft.com/office/officeart/2018/2/layout/IconVerticalSolidList"/>
    <dgm:cxn modelId="{E899D011-7985-470A-9C5C-FC9663EFDCCC}" srcId="{935FB971-D4CC-48F8-B7BB-0951E2603DA0}" destId="{DE905DB1-486E-4E95-BD91-073B42A93049}" srcOrd="1" destOrd="0" parTransId="{8686591D-D593-40CA-83B3-F2A6DE3BE86F}" sibTransId="{EBE4BF14-9535-4B27-BB41-962DC431F7A8}"/>
    <dgm:cxn modelId="{4EA4BD35-9DA1-4566-A632-DD06B6E395A4}" srcId="{935FB971-D4CC-48F8-B7BB-0951E2603DA0}" destId="{85A299E8-3AF0-4DF2-86A9-D6D62915F300}" srcOrd="3" destOrd="0" parTransId="{6A7BAD9C-BEA4-4AE4-8603-A1B5795EA202}" sibTransId="{27C1F3B6-35FE-46A8-BAAA-83F57C3B06CD}"/>
    <dgm:cxn modelId="{06CACA89-E1F7-4F29-B91C-551DF3CF88CB}" srcId="{935FB971-D4CC-48F8-B7BB-0951E2603DA0}" destId="{2714D4B0-9FEC-4EF4-8147-F86B0AF15E85}" srcOrd="2" destOrd="0" parTransId="{A82F0716-711C-4F78-8363-00A9867C17D1}" sibTransId="{7AFDDFA4-DD4D-4D8D-A123-CF04F408E974}"/>
    <dgm:cxn modelId="{5A0B5895-A25B-430F-ABED-B89EB7F9FC6B}" srcId="{511A608C-CF8C-45D4-9FA9-BAB7D7E10CEC}" destId="{6049BB2C-C420-4A70-AFE6-5FBB679A8CB4}" srcOrd="0" destOrd="0" parTransId="{A073A986-11FB-4D2B-A07F-E05CEDB21EF2}" sibTransId="{CF449EAA-894A-4718-86CB-FF4EE5B6025C}"/>
    <dgm:cxn modelId="{076F84AF-92A4-4FA4-A118-EC41EB22FB09}" type="presOf" srcId="{DE905DB1-486E-4E95-BD91-073B42A93049}" destId="{57983699-6E10-4C67-9B27-4BBF26FB1A6F}" srcOrd="0" destOrd="1" presId="urn:microsoft.com/office/officeart/2018/2/layout/IconVerticalSolidList"/>
    <dgm:cxn modelId="{5C904FBD-EC29-4E04-BEB2-6A8701232B77}" type="presOf" srcId="{2714D4B0-9FEC-4EF4-8147-F86B0AF15E85}" destId="{57983699-6E10-4C67-9B27-4BBF26FB1A6F}" srcOrd="0" destOrd="2" presId="urn:microsoft.com/office/officeart/2018/2/layout/IconVerticalSolidList"/>
    <dgm:cxn modelId="{997E29E2-0445-4605-A918-05349F23275C}" srcId="{511A608C-CF8C-45D4-9FA9-BAB7D7E10CEC}" destId="{935FB971-D4CC-48F8-B7BB-0951E2603DA0}" srcOrd="1" destOrd="0" parTransId="{B9384959-48AF-45E1-86F9-BEBDD2F5DD41}" sibTransId="{FC07FABC-8234-4A73-A582-06341482E845}"/>
    <dgm:cxn modelId="{D952E9EE-C8E0-412C-BDF0-F107E06F9856}" type="presOf" srcId="{511A608C-CF8C-45D4-9FA9-BAB7D7E10CEC}" destId="{A152EB8C-4FA3-4D11-B83D-3EBB82D69FCE}" srcOrd="0" destOrd="0" presId="urn:microsoft.com/office/officeart/2018/2/layout/IconVerticalSolidList"/>
    <dgm:cxn modelId="{3D394FEF-0F0F-48E4-B612-3CDBA2BA3B1C}" type="presOf" srcId="{6049BB2C-C420-4A70-AFE6-5FBB679A8CB4}" destId="{384357EC-2185-4326-A36E-9FAB8165DDCF}" srcOrd="0" destOrd="0" presId="urn:microsoft.com/office/officeart/2018/2/layout/IconVerticalSolidList"/>
    <dgm:cxn modelId="{990E7DFF-E598-4C45-BBE2-FF71DA92C18B}" srcId="{935FB971-D4CC-48F8-B7BB-0951E2603DA0}" destId="{FDFC70BC-2347-425B-B4F2-9D27063C5C7B}" srcOrd="0" destOrd="0" parTransId="{637FC69A-4B9E-4F9C-A262-A7E13FAC5AD4}" sibTransId="{D7C60741-44BF-4808-A47B-F0D21C09E1EB}"/>
    <dgm:cxn modelId="{7E35CDFF-8875-4B9B-BE15-9D23EC7BC204}" type="presOf" srcId="{85A299E8-3AF0-4DF2-86A9-D6D62915F300}" destId="{57983699-6E10-4C67-9B27-4BBF26FB1A6F}" srcOrd="0" destOrd="3" presId="urn:microsoft.com/office/officeart/2018/2/layout/IconVerticalSolidList"/>
    <dgm:cxn modelId="{C65A08BE-8BE9-40F3-AAD2-F6A590BB72A9}" type="presParOf" srcId="{A152EB8C-4FA3-4D11-B83D-3EBB82D69FCE}" destId="{A624D039-95FE-4B12-9C1B-9B2883755A21}" srcOrd="0" destOrd="0" presId="urn:microsoft.com/office/officeart/2018/2/layout/IconVerticalSolidList"/>
    <dgm:cxn modelId="{5C020AB7-6DE9-4EF5-9F63-C30B7458BB1C}" type="presParOf" srcId="{A624D039-95FE-4B12-9C1B-9B2883755A21}" destId="{8EB6585B-2D41-4D4A-941D-9B6858A2B4C9}" srcOrd="0" destOrd="0" presId="urn:microsoft.com/office/officeart/2018/2/layout/IconVerticalSolidList"/>
    <dgm:cxn modelId="{058A4DFB-19C9-4AF5-AC34-7F415A0021FE}" type="presParOf" srcId="{A624D039-95FE-4B12-9C1B-9B2883755A21}" destId="{1E894DA1-2924-48F3-A74A-77BA128E7E9D}" srcOrd="1" destOrd="0" presId="urn:microsoft.com/office/officeart/2018/2/layout/IconVerticalSolidList"/>
    <dgm:cxn modelId="{9AA24AF5-56EC-41D8-9253-89875189519B}" type="presParOf" srcId="{A624D039-95FE-4B12-9C1B-9B2883755A21}" destId="{5A5D0387-5DBD-43FB-B66E-FD9F0CC99373}" srcOrd="2" destOrd="0" presId="urn:microsoft.com/office/officeart/2018/2/layout/IconVerticalSolidList"/>
    <dgm:cxn modelId="{6A5514AE-4A2F-4A5B-9657-250086C66584}" type="presParOf" srcId="{A624D039-95FE-4B12-9C1B-9B2883755A21}" destId="{384357EC-2185-4326-A36E-9FAB8165DDCF}" srcOrd="3" destOrd="0" presId="urn:microsoft.com/office/officeart/2018/2/layout/IconVerticalSolidList"/>
    <dgm:cxn modelId="{1D2DB046-5D41-4CF0-8348-0CBF78F89C1A}" type="presParOf" srcId="{A152EB8C-4FA3-4D11-B83D-3EBB82D69FCE}" destId="{532F474E-8066-4CC8-AF34-0C65FDDCAB49}" srcOrd="1" destOrd="0" presId="urn:microsoft.com/office/officeart/2018/2/layout/IconVerticalSolidList"/>
    <dgm:cxn modelId="{BA53EEA2-D9ED-477F-BA38-5E59A0B00E56}" type="presParOf" srcId="{A152EB8C-4FA3-4D11-B83D-3EBB82D69FCE}" destId="{FC11D031-4C08-43AB-921B-B3CB2BB60354}" srcOrd="2" destOrd="0" presId="urn:microsoft.com/office/officeart/2018/2/layout/IconVerticalSolidList"/>
    <dgm:cxn modelId="{4BD59A45-82BE-4D83-91E8-6E5CC2F67327}" type="presParOf" srcId="{FC11D031-4C08-43AB-921B-B3CB2BB60354}" destId="{51D7A903-6772-4B42-9BE4-BFBD9B3EF0E4}" srcOrd="0" destOrd="0" presId="urn:microsoft.com/office/officeart/2018/2/layout/IconVerticalSolidList"/>
    <dgm:cxn modelId="{528D0753-3E3E-42AF-AADB-DB77B813D7F1}" type="presParOf" srcId="{FC11D031-4C08-43AB-921B-B3CB2BB60354}" destId="{FCDCAEC0-8DEF-408D-AC99-BE304294DE9F}" srcOrd="1" destOrd="0" presId="urn:microsoft.com/office/officeart/2018/2/layout/IconVerticalSolidList"/>
    <dgm:cxn modelId="{2D2A0580-A343-4DC6-B050-A0F2F4A91F2C}" type="presParOf" srcId="{FC11D031-4C08-43AB-921B-B3CB2BB60354}" destId="{3303D21B-CE55-4107-A368-8931C3861B41}" srcOrd="2" destOrd="0" presId="urn:microsoft.com/office/officeart/2018/2/layout/IconVerticalSolidList"/>
    <dgm:cxn modelId="{6250105F-94B9-4F4B-9E5F-7DCD9A0B99A7}" type="presParOf" srcId="{FC11D031-4C08-43AB-921B-B3CB2BB60354}" destId="{367637C5-FF1B-4805-B23C-CF9F5C2E25C0}" srcOrd="3" destOrd="0" presId="urn:microsoft.com/office/officeart/2018/2/layout/IconVerticalSolidList"/>
    <dgm:cxn modelId="{EF74D21C-5C22-4CE0-B145-080A8606DD17}" type="presParOf" srcId="{FC11D031-4C08-43AB-921B-B3CB2BB60354}" destId="{57983699-6E10-4C67-9B27-4BBF26FB1A6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C0F4F-88DF-419E-BD0D-30ABBB4975B8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Good computers skills, </a:t>
          </a:r>
        </a:p>
      </dsp:txBody>
      <dsp:txXfrm>
        <a:off x="2946" y="343241"/>
        <a:ext cx="2337792" cy="1402675"/>
      </dsp:txXfrm>
    </dsp:sp>
    <dsp:sp modelId="{2E0D200E-3022-4D19-ADC0-C5BCA459AB4A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Ability to work in high-paced environment,</a:t>
          </a:r>
        </a:p>
      </dsp:txBody>
      <dsp:txXfrm>
        <a:off x="2574518" y="343241"/>
        <a:ext cx="2337792" cy="1402675"/>
      </dsp:txXfrm>
    </dsp:sp>
    <dsp:sp modelId="{BD037781-D60E-4BAE-8454-63BE9707BBD0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Knowledge of the Network Security Tool, </a:t>
          </a:r>
        </a:p>
      </dsp:txBody>
      <dsp:txXfrm>
        <a:off x="5146089" y="343241"/>
        <a:ext cx="2337792" cy="1402675"/>
      </dsp:txXfrm>
    </dsp:sp>
    <dsp:sp modelId="{907C973B-CBA3-4744-8003-D934989A173A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Good communication skills, </a:t>
          </a:r>
        </a:p>
      </dsp:txBody>
      <dsp:txXfrm>
        <a:off x="7717661" y="343241"/>
        <a:ext cx="2337792" cy="1402675"/>
      </dsp:txXfrm>
    </dsp:sp>
    <dsp:sp modelId="{E9D7435D-6CD6-40D1-BA3A-9AA67DB6BC78}">
      <dsp:nvSpPr>
        <dsp:cNvPr id="0" name=""/>
        <dsp:cNvSpPr/>
      </dsp:nvSpPr>
      <dsp:spPr>
        <a:xfrm>
          <a:off x="1288732" y="1979695"/>
          <a:ext cx="2337792" cy="140267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Collaboration and teamwork, </a:t>
          </a:r>
        </a:p>
      </dsp:txBody>
      <dsp:txXfrm>
        <a:off x="1288732" y="1979695"/>
        <a:ext cx="2337792" cy="1402675"/>
      </dsp:txXfrm>
    </dsp:sp>
    <dsp:sp modelId="{06085B7A-55FB-4CC6-B69C-113E87104B3C}">
      <dsp:nvSpPr>
        <dsp:cNvPr id="0" name=""/>
        <dsp:cNvSpPr/>
      </dsp:nvSpPr>
      <dsp:spPr>
        <a:xfrm>
          <a:off x="3860303" y="1979695"/>
          <a:ext cx="2337792" cy="140267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Good data analytical skills,</a:t>
          </a:r>
        </a:p>
      </dsp:txBody>
      <dsp:txXfrm>
        <a:off x="3860303" y="1979695"/>
        <a:ext cx="2337792" cy="1402675"/>
      </dsp:txXfrm>
    </dsp:sp>
    <dsp:sp modelId="{FF09C68D-8B68-4751-A2C5-1C16455F52A3}">
      <dsp:nvSpPr>
        <dsp:cNvPr id="0" name=""/>
        <dsp:cNvSpPr/>
      </dsp:nvSpPr>
      <dsp:spPr>
        <a:xfrm>
          <a:off x="6431875" y="1979695"/>
          <a:ext cx="2337792" cy="140267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Maintain confidentiality.</a:t>
          </a:r>
        </a:p>
      </dsp:txBody>
      <dsp:txXfrm>
        <a:off x="6431875" y="1979695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0613A-C432-456E-B8A1-016D66FFB58A}">
      <dsp:nvSpPr>
        <dsp:cNvPr id="0" name=""/>
        <dsp:cNvSpPr/>
      </dsp:nvSpPr>
      <dsp:spPr>
        <a:xfrm>
          <a:off x="0" y="324345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25EC7-AFB1-4385-B0F9-4337B566C6EE}">
      <dsp:nvSpPr>
        <dsp:cNvPr id="0" name=""/>
        <dsp:cNvSpPr/>
      </dsp:nvSpPr>
      <dsp:spPr>
        <a:xfrm>
          <a:off x="502920" y="14385"/>
          <a:ext cx="704088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DiSC</a:t>
          </a:r>
          <a:r>
            <a:rPr lang="en-US" sz="2100" kern="1200" dirty="0"/>
            <a:t> Assessment Test Link </a:t>
          </a:r>
        </a:p>
      </dsp:txBody>
      <dsp:txXfrm>
        <a:off x="533182" y="44647"/>
        <a:ext cx="6980356" cy="559396"/>
      </dsp:txXfrm>
    </dsp:sp>
    <dsp:sp modelId="{E487B460-894A-4E55-B530-11457029F061}">
      <dsp:nvSpPr>
        <dsp:cNvPr id="0" name=""/>
        <dsp:cNvSpPr/>
      </dsp:nvSpPr>
      <dsp:spPr>
        <a:xfrm>
          <a:off x="0" y="1276905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50497-793A-4E43-BE69-5226808D3A63}">
      <dsp:nvSpPr>
        <dsp:cNvPr id="0" name=""/>
        <dsp:cNvSpPr/>
      </dsp:nvSpPr>
      <dsp:spPr>
        <a:xfrm>
          <a:off x="502920" y="966945"/>
          <a:ext cx="704088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PowerPoint Presentation</a:t>
          </a:r>
        </a:p>
      </dsp:txBody>
      <dsp:txXfrm>
        <a:off x="533182" y="997207"/>
        <a:ext cx="6980356" cy="559396"/>
      </dsp:txXfrm>
    </dsp:sp>
    <dsp:sp modelId="{53F3E9B3-349C-424D-B49A-852C87446236}">
      <dsp:nvSpPr>
        <dsp:cNvPr id="0" name=""/>
        <dsp:cNvSpPr/>
      </dsp:nvSpPr>
      <dsp:spPr>
        <a:xfrm>
          <a:off x="0" y="2229466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75A73-D0B5-4B24-859D-91735991D0FC}">
      <dsp:nvSpPr>
        <dsp:cNvPr id="0" name=""/>
        <dsp:cNvSpPr/>
      </dsp:nvSpPr>
      <dsp:spPr>
        <a:xfrm>
          <a:off x="502920" y="1919506"/>
          <a:ext cx="704088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Notepad and Pens</a:t>
          </a:r>
        </a:p>
      </dsp:txBody>
      <dsp:txXfrm>
        <a:off x="533182" y="1949768"/>
        <a:ext cx="6980356" cy="559396"/>
      </dsp:txXfrm>
    </dsp:sp>
    <dsp:sp modelId="{2995B4A2-6BE0-4C69-9F70-B517292F42C5}">
      <dsp:nvSpPr>
        <dsp:cNvPr id="0" name=""/>
        <dsp:cNvSpPr/>
      </dsp:nvSpPr>
      <dsp:spPr>
        <a:xfrm>
          <a:off x="0" y="3182026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C546C-04C2-4AD5-ADC6-A55D4CFAE783}">
      <dsp:nvSpPr>
        <dsp:cNvPr id="0" name=""/>
        <dsp:cNvSpPr/>
      </dsp:nvSpPr>
      <dsp:spPr>
        <a:xfrm>
          <a:off x="502920" y="2872066"/>
          <a:ext cx="704088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Discussion and Role-Play Topics</a:t>
          </a:r>
        </a:p>
      </dsp:txBody>
      <dsp:txXfrm>
        <a:off x="533182" y="2902328"/>
        <a:ext cx="698035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6585B-2D41-4D4A-941D-9B6858A2B4C9}">
      <dsp:nvSpPr>
        <dsp:cNvPr id="0" name=""/>
        <dsp:cNvSpPr/>
      </dsp:nvSpPr>
      <dsp:spPr>
        <a:xfrm>
          <a:off x="0" y="625563"/>
          <a:ext cx="10058399" cy="11548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94DA1-2924-48F3-A74A-77BA128E7E9D}">
      <dsp:nvSpPr>
        <dsp:cNvPr id="0" name=""/>
        <dsp:cNvSpPr/>
      </dsp:nvSpPr>
      <dsp:spPr>
        <a:xfrm>
          <a:off x="349353" y="885413"/>
          <a:ext cx="635187" cy="635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357EC-2185-4326-A36E-9FAB8165DDCF}">
      <dsp:nvSpPr>
        <dsp:cNvPr id="0" name=""/>
        <dsp:cNvSpPr/>
      </dsp:nvSpPr>
      <dsp:spPr>
        <a:xfrm>
          <a:off x="1333894" y="625563"/>
          <a:ext cx="872450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Kirkpatrick's evaluation framework</a:t>
          </a:r>
        </a:p>
      </dsp:txBody>
      <dsp:txXfrm>
        <a:off x="1333894" y="625563"/>
        <a:ext cx="8724505" cy="1154887"/>
      </dsp:txXfrm>
    </dsp:sp>
    <dsp:sp modelId="{51D7A903-6772-4B42-9BE4-BFBD9B3EF0E4}">
      <dsp:nvSpPr>
        <dsp:cNvPr id="0" name=""/>
        <dsp:cNvSpPr/>
      </dsp:nvSpPr>
      <dsp:spPr>
        <a:xfrm>
          <a:off x="0" y="2069172"/>
          <a:ext cx="10058399" cy="11548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CAEC0-8DEF-408D-AC99-BE304294DE9F}">
      <dsp:nvSpPr>
        <dsp:cNvPr id="0" name=""/>
        <dsp:cNvSpPr/>
      </dsp:nvSpPr>
      <dsp:spPr>
        <a:xfrm>
          <a:off x="349353" y="2329022"/>
          <a:ext cx="635187" cy="635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37C5-FF1B-4805-B23C-CF9F5C2E25C0}">
      <dsp:nvSpPr>
        <dsp:cNvPr id="0" name=""/>
        <dsp:cNvSpPr/>
      </dsp:nvSpPr>
      <dsp:spPr>
        <a:xfrm>
          <a:off x="1333894" y="2069172"/>
          <a:ext cx="4526280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Data to be collected</a:t>
          </a:r>
          <a:endParaRPr lang="en-US" sz="2500" kern="1200" dirty="0"/>
        </a:p>
      </dsp:txBody>
      <dsp:txXfrm>
        <a:off x="1333894" y="2069172"/>
        <a:ext cx="4526280" cy="1154887"/>
      </dsp:txXfrm>
    </dsp:sp>
    <dsp:sp modelId="{57983699-6E10-4C67-9B27-4BBF26FB1A6F}">
      <dsp:nvSpPr>
        <dsp:cNvPr id="0" name=""/>
        <dsp:cNvSpPr/>
      </dsp:nvSpPr>
      <dsp:spPr>
        <a:xfrm>
          <a:off x="5860174" y="2069172"/>
          <a:ext cx="4198225" cy="115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26" tIns="122226" rIns="122226" bIns="12222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1. Survey and Course feedback responses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2. Observations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3. Interviews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4. Employee performance evaluation</a:t>
          </a:r>
        </a:p>
      </dsp:txBody>
      <dsp:txXfrm>
        <a:off x="5860174" y="2069172"/>
        <a:ext cx="4198225" cy="115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3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6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39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CCC9522B-9C0B-44D8-B414-494E53EAA4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84" r="-1" b="-1"/>
          <a:stretch/>
        </p:blipFill>
        <p:spPr>
          <a:xfrm>
            <a:off x="0" y="-59123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FF10A9-48A8-49DE-BCC0-36CD4D61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9" y="1267730"/>
            <a:ext cx="9576262" cy="43079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6EC7A-73F0-4AA6-8CCE-7492D8F65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68" y="1267730"/>
            <a:ext cx="9576262" cy="4307950"/>
          </a:xfrm>
          <a:prstGeom prst="rect">
            <a:avLst/>
          </a:prstGeom>
          <a:solidFill>
            <a:srgbClr val="9796C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1C727-C49B-4E43-9040-EA9B8FCD1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0" y="1807001"/>
            <a:ext cx="8652938" cy="2461504"/>
          </a:xfrm>
        </p:spPr>
        <p:txBody>
          <a:bodyPr>
            <a:normAutofit/>
          </a:bodyPr>
          <a:lstStyle/>
          <a:p>
            <a:r>
              <a:rPr lang="en-US" sz="6000" b="0" i="0" dirty="0">
                <a:effectLst/>
                <a:latin typeface="+mn-lt"/>
              </a:rPr>
              <a:t>Improving Interpersonal skills</a:t>
            </a:r>
            <a:endParaRPr lang="en-US" sz="60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850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DE77-F7B6-4E3D-AD97-214A2412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Topics Covered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02559BB3-E810-4DEB-A958-04C3267C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95692-84B7-4192-81C8-411190D1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The lecture will list the Interpersonal skills that will be covered. Skills include:</a:t>
            </a: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Personal Skills</a:t>
            </a:r>
            <a:endParaRPr 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Listening Skills</a:t>
            </a: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Creativity</a:t>
            </a: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Conflict Management</a:t>
            </a: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Conflict Management Styles</a:t>
            </a: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61722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Dealing with Difficult People</a:t>
            </a: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Each skill will be talked about in depth. </a:t>
            </a:r>
            <a:endParaRPr lang="en-US" dirty="0">
              <a:effectLst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0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A878-8D2F-4D70-9F27-2A6D0476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23594"/>
            <a:ext cx="10058400" cy="1371600"/>
          </a:xfrm>
        </p:spPr>
        <p:txBody>
          <a:bodyPr/>
          <a:lstStyle/>
          <a:p>
            <a:r>
              <a:rPr lang="en-US" dirty="0"/>
              <a:t>Evaluation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A777CC-2771-4C98-B63B-5B4D2C6591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43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32C13-4DCA-432B-AC68-946F83CA5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6" r="2606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97633-DEA0-477F-956B-970922E1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How Data will be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8C5C-049B-4705-A872-68705E83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course aims to achieve the following based on the different levels of Kirkpatrick’s evaluation method: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Reaction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Learning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Behavior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3730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765D-E4C3-43A3-A07D-C573174D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How it’s Interesting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074F0-001F-491E-BC2C-79EAFC70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3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spc="80">
                <a:solidFill>
                  <a:schemeClr val="bg1"/>
                </a:solidFill>
              </a:rPr>
              <a:t>The DiSC assessment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5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9C949878-51EB-460A-81CE-B693B64B7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70AE-7D5A-4747-B523-8CAEC8EC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788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C3433-FFB9-4589-B872-2FC67715F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4" r="34763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C499E-F2FF-447B-9FC0-08E07880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1C06A-D135-4EBE-B946-687FA43E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352674"/>
            <a:ext cx="4472922" cy="3682365"/>
          </a:xfrm>
        </p:spPr>
        <p:txBody>
          <a:bodyPr>
            <a:normAutofit/>
          </a:bodyPr>
          <a:lstStyle/>
          <a:p>
            <a:r>
              <a:rPr lang="en-US" sz="1800" dirty="0"/>
              <a:t>Poor communication</a:t>
            </a:r>
          </a:p>
          <a:p>
            <a:r>
              <a:rPr lang="en-US" sz="1800" dirty="0"/>
              <a:t>Poor conflict management</a:t>
            </a:r>
          </a:p>
          <a:p>
            <a:pPr lvl="1"/>
            <a:r>
              <a:rPr lang="en-US" sz="1600" dirty="0"/>
              <a:t>Toxic work environment</a:t>
            </a:r>
          </a:p>
          <a:p>
            <a:pPr lvl="1"/>
            <a:r>
              <a:rPr lang="en-US" sz="1600" dirty="0"/>
              <a:t>Poor performance</a:t>
            </a:r>
          </a:p>
          <a:p>
            <a:pPr lvl="1"/>
            <a:r>
              <a:rPr lang="en-US" sz="1600" dirty="0"/>
              <a:t>Missed deadlines</a:t>
            </a:r>
          </a:p>
          <a:p>
            <a:pPr lvl="1"/>
            <a:r>
              <a:rPr lang="en-US" sz="1600" dirty="0"/>
              <a:t>Postponed projects</a:t>
            </a:r>
          </a:p>
        </p:txBody>
      </p:sp>
    </p:spTree>
    <p:extLst>
      <p:ext uri="{BB962C8B-B14F-4D97-AF65-F5344CB8AC3E}">
        <p14:creationId xmlns:p14="http://schemas.microsoft.com/office/powerpoint/2010/main" val="301615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3E9D4AF1-AD6E-41A6-BA9D-5EF5519D6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8" r="17770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447DD-1DF5-45AA-A628-C3764A94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</a:t>
            </a:r>
            <a:r>
              <a:rPr lang="en-US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/>
              <a:t>Objectives</a:t>
            </a:r>
            <a:br>
              <a:rPr lang="en-US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440C-42CD-492E-BF6F-FB884509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Create a positive work environment through improved awareness of personality styles.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improve the ability to clearly transmit messages verbally and nonverbally.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handle different behaviors and personality types among individuals.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demonstrate a greater level of personal control and increased positive results when managing conflicts.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4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76AD0-43A0-4196-9D15-ED28E57E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Target</a:t>
            </a:r>
            <a: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/>
              <a:t>Group</a:t>
            </a:r>
            <a:b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20D5-8619-4E66-B7CF-4B117158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90" y="1433919"/>
            <a:ext cx="4870512" cy="498516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Employees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IT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Cybersecurity officers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Computer science specialists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Programmers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Data analysts 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Jobs/Tasks</a:t>
            </a:r>
          </a:p>
          <a:p>
            <a:pPr marL="182880" marR="0" lvl="1">
              <a:lnSpc>
                <a:spcPct val="100000"/>
              </a:lnSpc>
              <a:spcBef>
                <a:spcPts val="900"/>
              </a:spcBef>
              <a:tabLst>
                <a:tab pos="571500" algn="l"/>
              </a:tabLst>
            </a:pPr>
            <a:r>
              <a:rPr lang="en-US" sz="1600" dirty="0"/>
              <a:t>Maintain the network system tool and keep it updated. </a:t>
            </a:r>
          </a:p>
          <a:p>
            <a:pPr marL="182880" marR="0" lvl="1">
              <a:lnSpc>
                <a:spcPct val="100000"/>
              </a:lnSpc>
              <a:spcBef>
                <a:spcPts val="900"/>
              </a:spcBef>
              <a:tabLst>
                <a:tab pos="571500" algn="l"/>
              </a:tabLst>
            </a:pPr>
            <a:r>
              <a:rPr lang="en-US" sz="1600" dirty="0"/>
              <a:t>Monitoring the system and network for any breaches in the system and eliminate any penetrations or threats. </a:t>
            </a:r>
          </a:p>
          <a:p>
            <a:pPr marL="182880" marR="0" lvl="1">
              <a:lnSpc>
                <a:spcPct val="100000"/>
              </a:lnSpc>
              <a:spcBef>
                <a:spcPts val="900"/>
              </a:spcBef>
              <a:tabLst>
                <a:tab pos="571500" algn="l"/>
              </a:tabLst>
            </a:pPr>
            <a:r>
              <a:rPr lang="en-US" sz="1600" dirty="0"/>
              <a:t>Provide technical support to company staff and clients through troubleshooting and fixing computer problems.</a:t>
            </a: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315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12B4A-9298-4F8B-9D90-EABB463E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071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KSAOs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71A284-53BF-4277-96DA-94129C930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360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94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997F-6553-4FF7-AA73-62AF2F20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Personal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Graphic 6" descr="Sad Face with No Fill">
            <a:extLst>
              <a:ext uri="{FF2B5EF4-FFF2-40B4-BE49-F238E27FC236}">
                <a16:creationId xmlns:a16="http://schemas.microsoft.com/office/drawing/2014/main" id="{4F07200B-0767-4E34-88A1-D80CA6A05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43CC4-DBC4-4521-9403-48A0F3F18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Low performance due to poor communication and poor conflict management</a:t>
            </a:r>
          </a:p>
        </p:txBody>
      </p:sp>
    </p:spTree>
    <p:extLst>
      <p:ext uri="{BB962C8B-B14F-4D97-AF65-F5344CB8AC3E}">
        <p14:creationId xmlns:p14="http://schemas.microsoft.com/office/powerpoint/2010/main" val="61588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03F56-6193-4FA1-8E81-9D292ACE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Training Materials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9F97FA-C9B8-41EE-A34B-A21EE03D9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66084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56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456B5-8BF1-4AD8-A2E0-CA32049C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Mode of Delivery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FC12-8283-4C05-89FB-A3F2F58E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Presentation</a:t>
            </a:r>
          </a:p>
          <a:p>
            <a:pPr lvl="1"/>
            <a:r>
              <a:rPr lang="en-US" sz="2000" dirty="0"/>
              <a:t>Disc Assessment</a:t>
            </a:r>
          </a:p>
          <a:p>
            <a:pPr lvl="1"/>
            <a:r>
              <a:rPr lang="en-US" sz="2000" dirty="0"/>
              <a:t>Discussions</a:t>
            </a:r>
          </a:p>
          <a:p>
            <a:pPr lvl="1"/>
            <a:r>
              <a:rPr lang="en-US" sz="2000" dirty="0"/>
              <a:t>Role-playing activity</a:t>
            </a:r>
          </a:p>
          <a:p>
            <a:pPr lvl="1"/>
            <a:r>
              <a:rPr lang="en-US" sz="2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0362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6242A-A873-4471-AECC-70355735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2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 dirty="0"/>
              <a:t>Lesson Plan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94FE-5411-4D1C-9FEF-2A81421A1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723" y="1420706"/>
            <a:ext cx="5514758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Objectives: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To practice effective conflict management techniques with mastery by demonstrating good interpersonal skills.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To send verbal and nonverbal communication clearly across different situations and settings with no difficulty.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To demonstrate good understanding of interpersonal skills to manage conflicts effectively.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To understand different communication and conflict management styles by accounting for differences in personalities.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81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041"/>
      </a:dk2>
      <a:lt2>
        <a:srgbClr val="E8E8E2"/>
      </a:lt2>
      <a:accent1>
        <a:srgbClr val="9796C6"/>
      </a:accent1>
      <a:accent2>
        <a:srgbClr val="7F96BA"/>
      </a:accent2>
      <a:accent3>
        <a:srgbClr val="7DACB7"/>
      </a:accent3>
      <a:accent4>
        <a:srgbClr val="78AFA3"/>
      </a:accent4>
      <a:accent5>
        <a:srgbClr val="83AE92"/>
      </a:accent5>
      <a:accent6>
        <a:srgbClr val="7DB27A"/>
      </a:accent6>
      <a:hlink>
        <a:srgbClr val="848651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369</Words>
  <Application>Microsoft Office PowerPoint</Application>
  <PresentationFormat>Widescreen</PresentationFormat>
  <Paragraphs>79</Paragraphs>
  <Slides>14</Slides>
  <Notes>0</Notes>
  <HiddenSlides>6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Next LT Pro</vt:lpstr>
      <vt:lpstr>Avenir Next LT Pro Light</vt:lpstr>
      <vt:lpstr>Garamond</vt:lpstr>
      <vt:lpstr>Symbol</vt:lpstr>
      <vt:lpstr>Times New Roman</vt:lpstr>
      <vt:lpstr>SavonVTI</vt:lpstr>
      <vt:lpstr>Improving Interpersonal skills</vt:lpstr>
      <vt:lpstr>Overview and Purpose</vt:lpstr>
      <vt:lpstr>Training Objectives </vt:lpstr>
      <vt:lpstr>Target Group </vt:lpstr>
      <vt:lpstr>KSAOs</vt:lpstr>
      <vt:lpstr>Personal Analysis</vt:lpstr>
      <vt:lpstr>Training Materials</vt:lpstr>
      <vt:lpstr>Mode of Delivery</vt:lpstr>
      <vt:lpstr>Lesson Plan</vt:lpstr>
      <vt:lpstr>Topics Covered</vt:lpstr>
      <vt:lpstr>Evaluation Plan</vt:lpstr>
      <vt:lpstr>How Data will be Used</vt:lpstr>
      <vt:lpstr>How it’s Interesting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Training and Development</dc:title>
  <dc:creator>Sarah Alhussain</dc:creator>
  <cp:lastModifiedBy>Sarah Alhussain</cp:lastModifiedBy>
  <cp:revision>1</cp:revision>
  <dcterms:created xsi:type="dcterms:W3CDTF">2022-02-28T09:24:36Z</dcterms:created>
  <dcterms:modified xsi:type="dcterms:W3CDTF">2022-03-02T23:07:56Z</dcterms:modified>
</cp:coreProperties>
</file>